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81" r:id="rId3"/>
    <p:sldId id="279" r:id="rId4"/>
    <p:sldId id="285" r:id="rId5"/>
    <p:sldId id="289" r:id="rId6"/>
    <p:sldId id="291" r:id="rId7"/>
    <p:sldId id="283" r:id="rId8"/>
    <p:sldId id="265" r:id="rId9"/>
    <p:sldId id="288" r:id="rId10"/>
    <p:sldId id="266" r:id="rId11"/>
    <p:sldId id="268" r:id="rId12"/>
    <p:sldId id="290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43" autoAdjust="0"/>
    <p:restoredTop sz="94660"/>
  </p:normalViewPr>
  <p:slideViewPr>
    <p:cSldViewPr>
      <p:cViewPr>
        <p:scale>
          <a:sx n="100" d="100"/>
          <a:sy n="100" d="100"/>
        </p:scale>
        <p:origin x="-51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C405F-E9F2-4C14-99CE-F6C5B6C114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4FA34-6A69-4040-A54B-0C0B369DD90A}">
      <dgm:prSet/>
      <dgm:spPr/>
      <dgm:t>
        <a:bodyPr/>
        <a:lstStyle/>
        <a:p>
          <a:pPr rtl="0"/>
          <a:r>
            <a:rPr lang="en-US" dirty="0" smtClean="0"/>
            <a:t>Serving California Since 1968</a:t>
          </a:r>
          <a:endParaRPr lang="en-US" dirty="0"/>
        </a:p>
      </dgm:t>
    </dgm:pt>
    <dgm:pt modelId="{B631B709-7FFF-441E-B675-FE039C60A5E6}" type="parTrans" cxnId="{8C538D84-DE17-4189-8762-EA232DBED713}">
      <dgm:prSet/>
      <dgm:spPr/>
      <dgm:t>
        <a:bodyPr/>
        <a:lstStyle/>
        <a:p>
          <a:endParaRPr lang="en-US"/>
        </a:p>
      </dgm:t>
    </dgm:pt>
    <dgm:pt modelId="{B0A490AA-FBF8-4B9A-815A-96B786ADDDA0}" type="sibTrans" cxnId="{8C538D84-DE17-4189-8762-EA232DBED713}">
      <dgm:prSet/>
      <dgm:spPr/>
      <dgm:t>
        <a:bodyPr/>
        <a:lstStyle/>
        <a:p>
          <a:endParaRPr lang="en-US"/>
        </a:p>
      </dgm:t>
    </dgm:pt>
    <dgm:pt modelId="{9E711AB7-12D8-4D28-8EF8-9786F3726C0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Turnkey Solutions</a:t>
          </a:r>
          <a:endParaRPr lang="en-US" dirty="0"/>
        </a:p>
      </dgm:t>
    </dgm:pt>
    <dgm:pt modelId="{C0AF037B-9464-4575-847B-19D43821B507}" type="parTrans" cxnId="{AAB1CD7F-F485-460D-91C4-20219430F6AB}">
      <dgm:prSet/>
      <dgm:spPr/>
      <dgm:t>
        <a:bodyPr/>
        <a:lstStyle/>
        <a:p>
          <a:endParaRPr lang="en-US"/>
        </a:p>
      </dgm:t>
    </dgm:pt>
    <dgm:pt modelId="{BB1AF188-008B-4A9E-A418-D0D030EFEAEF}" type="sibTrans" cxnId="{AAB1CD7F-F485-460D-91C4-20219430F6AB}">
      <dgm:prSet/>
      <dgm:spPr/>
      <dgm:t>
        <a:bodyPr/>
        <a:lstStyle/>
        <a:p>
          <a:endParaRPr lang="en-US"/>
        </a:p>
      </dgm:t>
    </dgm:pt>
    <dgm:pt modelId="{388067F5-8AF8-4A5E-B0E0-16C55888277A}">
      <dgm:prSet custT="1"/>
      <dgm:spPr/>
      <dgm:t>
        <a:bodyPr/>
        <a:lstStyle/>
        <a:p>
          <a:pPr rtl="0"/>
          <a:r>
            <a:rPr lang="en-US" sz="1600" dirty="0" smtClean="0"/>
            <a:t>Design, Engineering, Development</a:t>
          </a:r>
          <a:endParaRPr lang="en-US" sz="1600" dirty="0"/>
        </a:p>
      </dgm:t>
    </dgm:pt>
    <dgm:pt modelId="{D37BA2BD-E0C8-437E-9490-C980216EDF0C}" type="parTrans" cxnId="{4621CFB3-6CDC-427B-A2E9-1C10FFCCF223}">
      <dgm:prSet/>
      <dgm:spPr/>
      <dgm:t>
        <a:bodyPr/>
        <a:lstStyle/>
        <a:p>
          <a:endParaRPr lang="en-US"/>
        </a:p>
      </dgm:t>
    </dgm:pt>
    <dgm:pt modelId="{1F1C4CA3-0797-49C8-9746-30F3D6074A9E}" type="sibTrans" cxnId="{4621CFB3-6CDC-427B-A2E9-1C10FFCCF223}">
      <dgm:prSet/>
      <dgm:spPr/>
      <dgm:t>
        <a:bodyPr/>
        <a:lstStyle/>
        <a:p>
          <a:endParaRPr lang="en-US"/>
        </a:p>
      </dgm:t>
    </dgm:pt>
    <dgm:pt modelId="{66BB5E89-F25C-4A6C-A6D6-5677D2303C7D}">
      <dgm:prSet custT="1"/>
      <dgm:spPr/>
      <dgm:t>
        <a:bodyPr/>
        <a:lstStyle/>
        <a:p>
          <a:pPr rtl="0"/>
          <a:r>
            <a:rPr lang="en-US" sz="1600" dirty="0" smtClean="0"/>
            <a:t>Licensed Mechanical and Electrical Contractor</a:t>
          </a:r>
          <a:endParaRPr lang="en-US" sz="1600" dirty="0"/>
        </a:p>
      </dgm:t>
    </dgm:pt>
    <dgm:pt modelId="{A3513E12-9AD7-460A-9D9F-A64782F120A2}" type="parTrans" cxnId="{7D552C67-44BA-461D-AE12-99C774D1D1CD}">
      <dgm:prSet/>
      <dgm:spPr/>
      <dgm:t>
        <a:bodyPr/>
        <a:lstStyle/>
        <a:p>
          <a:endParaRPr lang="en-US"/>
        </a:p>
      </dgm:t>
    </dgm:pt>
    <dgm:pt modelId="{C8229FB4-3636-41EC-8673-F057DBE54A26}" type="sibTrans" cxnId="{7D552C67-44BA-461D-AE12-99C774D1D1CD}">
      <dgm:prSet/>
      <dgm:spPr/>
      <dgm:t>
        <a:bodyPr/>
        <a:lstStyle/>
        <a:p>
          <a:endParaRPr lang="en-US"/>
        </a:p>
      </dgm:t>
    </dgm:pt>
    <dgm:pt modelId="{453D8258-8AAF-494F-A4F3-6F1AD9F7CA5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Leading Energy Solutions Provider</a:t>
          </a:r>
          <a:endParaRPr lang="en-US" dirty="0"/>
        </a:p>
      </dgm:t>
    </dgm:pt>
    <dgm:pt modelId="{358AEB20-A7AE-401F-9424-6E5CFB462B1B}" type="sibTrans" cxnId="{01D940E8-2275-4C70-99E3-6078B8FD19BD}">
      <dgm:prSet/>
      <dgm:spPr/>
      <dgm:t>
        <a:bodyPr/>
        <a:lstStyle/>
        <a:p>
          <a:endParaRPr lang="en-US"/>
        </a:p>
      </dgm:t>
    </dgm:pt>
    <dgm:pt modelId="{38F25324-4D0E-4C47-934E-3FBF1CD59AC9}" type="parTrans" cxnId="{01D940E8-2275-4C70-99E3-6078B8FD19BD}">
      <dgm:prSet/>
      <dgm:spPr/>
      <dgm:t>
        <a:bodyPr/>
        <a:lstStyle/>
        <a:p>
          <a:endParaRPr lang="en-US"/>
        </a:p>
      </dgm:t>
    </dgm:pt>
    <dgm:pt modelId="{A87E0CB9-D5B0-43F9-A060-84B0B72E55A7}">
      <dgm:prSet custT="1"/>
      <dgm:spPr/>
      <dgm:t>
        <a:bodyPr/>
        <a:lstStyle/>
        <a:p>
          <a:pPr rtl="0"/>
          <a:r>
            <a:rPr lang="en-US" sz="1600" dirty="0" smtClean="0"/>
            <a:t>Nearly 100 Industry Professionals on Staff</a:t>
          </a:r>
          <a:endParaRPr lang="en-US" sz="1600" dirty="0"/>
        </a:p>
      </dgm:t>
    </dgm:pt>
    <dgm:pt modelId="{8372EB24-3D3D-425D-AF86-FDD253FA351A}" type="parTrans" cxnId="{B5733A13-DBEF-49CC-A79E-D6B4D4F333B7}">
      <dgm:prSet/>
      <dgm:spPr/>
      <dgm:t>
        <a:bodyPr/>
        <a:lstStyle/>
        <a:p>
          <a:endParaRPr lang="en-US"/>
        </a:p>
      </dgm:t>
    </dgm:pt>
    <dgm:pt modelId="{C23BA183-473A-4805-BA89-87B43C5B1F87}" type="sibTrans" cxnId="{B5733A13-DBEF-49CC-A79E-D6B4D4F333B7}">
      <dgm:prSet/>
      <dgm:spPr/>
      <dgm:t>
        <a:bodyPr/>
        <a:lstStyle/>
        <a:p>
          <a:endParaRPr lang="en-US"/>
        </a:p>
      </dgm:t>
    </dgm:pt>
    <dgm:pt modelId="{CB31F3E0-712E-4572-B9F7-DE83EE3633CD}">
      <dgm:prSet custT="1"/>
      <dgm:spPr/>
      <dgm:t>
        <a:bodyPr/>
        <a:lstStyle/>
        <a:p>
          <a:pPr rtl="0"/>
          <a:r>
            <a:rPr lang="en-US" sz="1600" dirty="0" smtClean="0"/>
            <a:t>Offices in Sacramento, Fresno and San Diego</a:t>
          </a:r>
          <a:endParaRPr lang="en-US" sz="1600" dirty="0"/>
        </a:p>
      </dgm:t>
    </dgm:pt>
    <dgm:pt modelId="{51F13365-8EF9-489C-B8C0-1868A4577611}" type="parTrans" cxnId="{33D6A83C-D55A-4BDB-869D-3EBF6CBD74AF}">
      <dgm:prSet/>
      <dgm:spPr/>
      <dgm:t>
        <a:bodyPr/>
        <a:lstStyle/>
        <a:p>
          <a:endParaRPr lang="en-US"/>
        </a:p>
      </dgm:t>
    </dgm:pt>
    <dgm:pt modelId="{28867398-3880-4191-89E8-3291F51C14F4}" type="sibTrans" cxnId="{33D6A83C-D55A-4BDB-869D-3EBF6CBD74AF}">
      <dgm:prSet/>
      <dgm:spPr/>
      <dgm:t>
        <a:bodyPr/>
        <a:lstStyle/>
        <a:p>
          <a:endParaRPr lang="en-US"/>
        </a:p>
      </dgm:t>
    </dgm:pt>
    <dgm:pt modelId="{5F0C3E1D-A146-492F-BCEE-67FCDD2389ED}">
      <dgm:prSet custT="1"/>
      <dgm:spPr/>
      <dgm:t>
        <a:bodyPr/>
        <a:lstStyle/>
        <a:p>
          <a:pPr rtl="0"/>
          <a:r>
            <a:rPr lang="en-US" sz="1600" dirty="0" smtClean="0"/>
            <a:t>Advanced Mechanical Equipment</a:t>
          </a:r>
          <a:endParaRPr lang="en-US" sz="1600" dirty="0"/>
        </a:p>
      </dgm:t>
    </dgm:pt>
    <dgm:pt modelId="{AB0D4D7F-0A48-474A-A770-62734140ED12}" type="parTrans" cxnId="{771C9BF5-46B9-4177-A049-A47290749164}">
      <dgm:prSet/>
      <dgm:spPr/>
      <dgm:t>
        <a:bodyPr/>
        <a:lstStyle/>
        <a:p>
          <a:endParaRPr lang="en-US"/>
        </a:p>
      </dgm:t>
    </dgm:pt>
    <dgm:pt modelId="{E0040128-ED87-4E0E-8D11-3F3904656D2A}" type="sibTrans" cxnId="{771C9BF5-46B9-4177-A049-A47290749164}">
      <dgm:prSet/>
      <dgm:spPr/>
      <dgm:t>
        <a:bodyPr/>
        <a:lstStyle/>
        <a:p>
          <a:endParaRPr lang="en-US"/>
        </a:p>
      </dgm:t>
    </dgm:pt>
    <dgm:pt modelId="{69B64402-8EEB-4F6C-80BA-2DF7AE753CF7}">
      <dgm:prSet custT="1"/>
      <dgm:spPr/>
      <dgm:t>
        <a:bodyPr/>
        <a:lstStyle/>
        <a:p>
          <a:pPr rtl="0"/>
          <a:r>
            <a:rPr lang="en-US" sz="1600" dirty="0" smtClean="0"/>
            <a:t>HVAC and Lighting Controls</a:t>
          </a:r>
          <a:endParaRPr lang="en-US" sz="1600" dirty="0"/>
        </a:p>
      </dgm:t>
    </dgm:pt>
    <dgm:pt modelId="{620551AA-07E1-4AF3-ADEE-54FA31FF23C3}" type="parTrans" cxnId="{F87F091C-45B5-4BA8-BB16-D37ED61D2CF4}">
      <dgm:prSet/>
      <dgm:spPr/>
      <dgm:t>
        <a:bodyPr/>
        <a:lstStyle/>
        <a:p>
          <a:endParaRPr lang="en-US"/>
        </a:p>
      </dgm:t>
    </dgm:pt>
    <dgm:pt modelId="{57EB9A2A-1EE5-4755-AE73-AE630EB1EDB5}" type="sibTrans" cxnId="{F87F091C-45B5-4BA8-BB16-D37ED61D2CF4}">
      <dgm:prSet/>
      <dgm:spPr/>
      <dgm:t>
        <a:bodyPr/>
        <a:lstStyle/>
        <a:p>
          <a:endParaRPr lang="en-US"/>
        </a:p>
      </dgm:t>
    </dgm:pt>
    <dgm:pt modelId="{BC68A74B-98FE-4279-ADCD-821BF13C2B83}">
      <dgm:prSet custT="1"/>
      <dgm:spPr/>
      <dgm:t>
        <a:bodyPr/>
        <a:lstStyle/>
        <a:p>
          <a:pPr rtl="0"/>
          <a:r>
            <a:rPr lang="en-US" sz="1600" dirty="0" smtClean="0"/>
            <a:t>Energy Management, Monitoring and Reporting </a:t>
          </a:r>
          <a:endParaRPr lang="en-US" sz="1600" dirty="0"/>
        </a:p>
      </dgm:t>
    </dgm:pt>
    <dgm:pt modelId="{610F2026-80DF-4948-8A1A-F2095FBE5B20}" type="parTrans" cxnId="{969D1B0F-21F0-48EA-BB90-EBFE3D8F2528}">
      <dgm:prSet/>
      <dgm:spPr/>
      <dgm:t>
        <a:bodyPr/>
        <a:lstStyle/>
        <a:p>
          <a:endParaRPr lang="en-US"/>
        </a:p>
      </dgm:t>
    </dgm:pt>
    <dgm:pt modelId="{FAE9EA02-E73D-47E0-9E91-73758ED6CCF2}" type="sibTrans" cxnId="{969D1B0F-21F0-48EA-BB90-EBFE3D8F2528}">
      <dgm:prSet/>
      <dgm:spPr/>
      <dgm:t>
        <a:bodyPr/>
        <a:lstStyle/>
        <a:p>
          <a:endParaRPr lang="en-US"/>
        </a:p>
      </dgm:t>
    </dgm:pt>
    <dgm:pt modelId="{A23D0C6D-95F7-4977-AC7C-CA35DFAE9FCB}">
      <dgm:prSet custT="1"/>
      <dgm:spPr/>
      <dgm:t>
        <a:bodyPr/>
        <a:lstStyle/>
        <a:p>
          <a:pPr rtl="0"/>
          <a:r>
            <a:rPr lang="en-US" sz="1600" dirty="0" smtClean="0"/>
            <a:t>Project Management, Installation</a:t>
          </a:r>
          <a:endParaRPr lang="en-US" sz="1600" dirty="0"/>
        </a:p>
      </dgm:t>
    </dgm:pt>
    <dgm:pt modelId="{D8AA7207-EAB3-4B02-83B7-AF4DB71F1B2C}" type="parTrans" cxnId="{6A1B6D23-E94C-42BD-A19C-51BBEF966D0D}">
      <dgm:prSet/>
      <dgm:spPr/>
      <dgm:t>
        <a:bodyPr/>
        <a:lstStyle/>
        <a:p>
          <a:endParaRPr lang="en-US"/>
        </a:p>
      </dgm:t>
    </dgm:pt>
    <dgm:pt modelId="{462A777E-78C1-43D9-96BE-704ABB219435}" type="sibTrans" cxnId="{6A1B6D23-E94C-42BD-A19C-51BBEF966D0D}">
      <dgm:prSet/>
      <dgm:spPr/>
      <dgm:t>
        <a:bodyPr/>
        <a:lstStyle/>
        <a:p>
          <a:endParaRPr lang="en-US"/>
        </a:p>
      </dgm:t>
    </dgm:pt>
    <dgm:pt modelId="{52A6AE32-F042-4005-9EB5-FF9C97C6F26C}">
      <dgm:prSet custT="1"/>
      <dgm:spPr/>
      <dgm:t>
        <a:bodyPr/>
        <a:lstStyle/>
        <a:p>
          <a:pPr rtl="0"/>
          <a:r>
            <a:rPr lang="en-US" sz="1600" dirty="0" smtClean="0"/>
            <a:t>Service and Support</a:t>
          </a:r>
          <a:endParaRPr lang="en-US" sz="1600" dirty="0"/>
        </a:p>
      </dgm:t>
    </dgm:pt>
    <dgm:pt modelId="{F160E9E3-87EB-4B22-85A5-E7C0A8996937}" type="parTrans" cxnId="{662AE80B-0508-4E6D-A3C6-B8F39B3AF090}">
      <dgm:prSet/>
      <dgm:spPr/>
      <dgm:t>
        <a:bodyPr/>
        <a:lstStyle/>
        <a:p>
          <a:endParaRPr lang="en-US"/>
        </a:p>
      </dgm:t>
    </dgm:pt>
    <dgm:pt modelId="{AD585564-1F19-4F05-B577-1BA6712D3D44}" type="sibTrans" cxnId="{662AE80B-0508-4E6D-A3C6-B8F39B3AF090}">
      <dgm:prSet/>
      <dgm:spPr/>
      <dgm:t>
        <a:bodyPr/>
        <a:lstStyle/>
        <a:p>
          <a:endParaRPr lang="en-US"/>
        </a:p>
      </dgm:t>
    </dgm:pt>
    <dgm:pt modelId="{6B5B1E9B-E5ED-40E0-8364-F58622596B6A}" type="pres">
      <dgm:prSet presAssocID="{14FC405F-E9F2-4C14-99CE-F6C5B6C114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74754D-F295-4432-B5EA-7020158CD34E}" type="pres">
      <dgm:prSet presAssocID="{4234FA34-6A69-4040-A54B-0C0B369DD90A}" presName="linNode" presStyleCnt="0"/>
      <dgm:spPr/>
    </dgm:pt>
    <dgm:pt modelId="{86680730-57CE-4C06-BFEE-D253D639EB67}" type="pres">
      <dgm:prSet presAssocID="{4234FA34-6A69-4040-A54B-0C0B369DD9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E7806-495C-4B95-B9BF-EF0DC4DCD77B}" type="pres">
      <dgm:prSet presAssocID="{4234FA34-6A69-4040-A54B-0C0B369DD9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6C76C-A7F4-484B-A26B-969C3BE2BF66}" type="pres">
      <dgm:prSet presAssocID="{B0A490AA-FBF8-4B9A-815A-96B786ADDDA0}" presName="sp" presStyleCnt="0"/>
      <dgm:spPr/>
    </dgm:pt>
    <dgm:pt modelId="{80C7CF72-0734-4361-95C4-E51743E7FDEB}" type="pres">
      <dgm:prSet presAssocID="{453D8258-8AAF-494F-A4F3-6F1AD9F7CA5D}" presName="linNode" presStyleCnt="0"/>
      <dgm:spPr/>
    </dgm:pt>
    <dgm:pt modelId="{D28E5E33-6ACA-4611-B185-1375761FE214}" type="pres">
      <dgm:prSet presAssocID="{453D8258-8AAF-494F-A4F3-6F1AD9F7CA5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BD45D-B238-4D7A-BDBF-30AAB4D846BE}" type="pres">
      <dgm:prSet presAssocID="{453D8258-8AAF-494F-A4F3-6F1AD9F7CA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32428-4A0C-4017-B0C9-8E0B8BC446A0}" type="pres">
      <dgm:prSet presAssocID="{358AEB20-A7AE-401F-9424-6E5CFB462B1B}" presName="sp" presStyleCnt="0"/>
      <dgm:spPr/>
    </dgm:pt>
    <dgm:pt modelId="{39320902-D7BC-40EA-B5C7-866E84CECF27}" type="pres">
      <dgm:prSet presAssocID="{9E711AB7-12D8-4D28-8EF8-9786F3726C03}" presName="linNode" presStyleCnt="0"/>
      <dgm:spPr/>
    </dgm:pt>
    <dgm:pt modelId="{4AA7A524-FACE-4414-A495-FC7666C351E0}" type="pres">
      <dgm:prSet presAssocID="{9E711AB7-12D8-4D28-8EF8-9786F3726C0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43FC6-FF03-445D-9E19-28F99EEB7955}" type="pres">
      <dgm:prSet presAssocID="{9E711AB7-12D8-4D28-8EF8-9786F3726C0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8280B-1E1C-4AB2-8138-704A8D12E774}" type="presOf" srcId="{A23D0C6D-95F7-4977-AC7C-CA35DFAE9FCB}" destId="{83343FC6-FF03-445D-9E19-28F99EEB7955}" srcOrd="0" destOrd="1" presId="urn:microsoft.com/office/officeart/2005/8/layout/vList5"/>
    <dgm:cxn modelId="{33D6A83C-D55A-4BDB-869D-3EBF6CBD74AF}" srcId="{4234FA34-6A69-4040-A54B-0C0B369DD90A}" destId="{CB31F3E0-712E-4572-B9F7-DE83EE3633CD}" srcOrd="2" destOrd="0" parTransId="{51F13365-8EF9-489C-B8C0-1868A4577611}" sibTransId="{28867398-3880-4191-89E8-3291F51C14F4}"/>
    <dgm:cxn modelId="{7D552C67-44BA-461D-AE12-99C774D1D1CD}" srcId="{4234FA34-6A69-4040-A54B-0C0B369DD90A}" destId="{66BB5E89-F25C-4A6C-A6D6-5677D2303C7D}" srcOrd="0" destOrd="0" parTransId="{A3513E12-9AD7-460A-9D9F-A64782F120A2}" sibTransId="{C8229FB4-3636-41EC-8673-F057DBE54A26}"/>
    <dgm:cxn modelId="{EA9A5205-F00F-46F4-97DC-034BE30234D8}" type="presOf" srcId="{4234FA34-6A69-4040-A54B-0C0B369DD90A}" destId="{86680730-57CE-4C06-BFEE-D253D639EB67}" srcOrd="0" destOrd="0" presId="urn:microsoft.com/office/officeart/2005/8/layout/vList5"/>
    <dgm:cxn modelId="{8C538D84-DE17-4189-8762-EA232DBED713}" srcId="{14FC405F-E9F2-4C14-99CE-F6C5B6C114CC}" destId="{4234FA34-6A69-4040-A54B-0C0B369DD90A}" srcOrd="0" destOrd="0" parTransId="{B631B709-7FFF-441E-B675-FE039C60A5E6}" sibTransId="{B0A490AA-FBF8-4B9A-815A-96B786ADDDA0}"/>
    <dgm:cxn modelId="{E6FCF932-A21E-46D2-9BE1-8D1D0F9A10A4}" type="presOf" srcId="{CB31F3E0-712E-4572-B9F7-DE83EE3633CD}" destId="{8D8E7806-495C-4B95-B9BF-EF0DC4DCD77B}" srcOrd="0" destOrd="2" presId="urn:microsoft.com/office/officeart/2005/8/layout/vList5"/>
    <dgm:cxn modelId="{C25451B9-EAB5-49A1-8C20-44BBC34BC357}" type="presOf" srcId="{14FC405F-E9F2-4C14-99CE-F6C5B6C114CC}" destId="{6B5B1E9B-E5ED-40E0-8364-F58622596B6A}" srcOrd="0" destOrd="0" presId="urn:microsoft.com/office/officeart/2005/8/layout/vList5"/>
    <dgm:cxn modelId="{AAB1CD7F-F485-460D-91C4-20219430F6AB}" srcId="{14FC405F-E9F2-4C14-99CE-F6C5B6C114CC}" destId="{9E711AB7-12D8-4D28-8EF8-9786F3726C03}" srcOrd="2" destOrd="0" parTransId="{C0AF037B-9464-4575-847B-19D43821B507}" sibTransId="{BB1AF188-008B-4A9E-A418-D0D030EFEAEF}"/>
    <dgm:cxn modelId="{33CCAA74-D8BE-4F51-AF03-4789B2F033B8}" type="presOf" srcId="{BC68A74B-98FE-4279-ADCD-821BF13C2B83}" destId="{E92BD45D-B238-4D7A-BDBF-30AAB4D846BE}" srcOrd="0" destOrd="2" presId="urn:microsoft.com/office/officeart/2005/8/layout/vList5"/>
    <dgm:cxn modelId="{9F1E9401-3730-43DF-ADE8-6AB467BA1D04}" type="presOf" srcId="{388067F5-8AF8-4A5E-B0E0-16C55888277A}" destId="{83343FC6-FF03-445D-9E19-28F99EEB7955}" srcOrd="0" destOrd="0" presId="urn:microsoft.com/office/officeart/2005/8/layout/vList5"/>
    <dgm:cxn modelId="{F17F56E7-85D5-4AF1-8473-B48926D86923}" type="presOf" srcId="{66BB5E89-F25C-4A6C-A6D6-5677D2303C7D}" destId="{8D8E7806-495C-4B95-B9BF-EF0DC4DCD77B}" srcOrd="0" destOrd="0" presId="urn:microsoft.com/office/officeart/2005/8/layout/vList5"/>
    <dgm:cxn modelId="{662AE80B-0508-4E6D-A3C6-B8F39B3AF090}" srcId="{9E711AB7-12D8-4D28-8EF8-9786F3726C03}" destId="{52A6AE32-F042-4005-9EB5-FF9C97C6F26C}" srcOrd="2" destOrd="0" parTransId="{F160E9E3-87EB-4B22-85A5-E7C0A8996937}" sibTransId="{AD585564-1F19-4F05-B577-1BA6712D3D44}"/>
    <dgm:cxn modelId="{01D940E8-2275-4C70-99E3-6078B8FD19BD}" srcId="{14FC405F-E9F2-4C14-99CE-F6C5B6C114CC}" destId="{453D8258-8AAF-494F-A4F3-6F1AD9F7CA5D}" srcOrd="1" destOrd="0" parTransId="{38F25324-4D0E-4C47-934E-3FBF1CD59AC9}" sibTransId="{358AEB20-A7AE-401F-9424-6E5CFB462B1B}"/>
    <dgm:cxn modelId="{E75F337F-ADF9-4875-927F-A49B0901B839}" type="presOf" srcId="{453D8258-8AAF-494F-A4F3-6F1AD9F7CA5D}" destId="{D28E5E33-6ACA-4611-B185-1375761FE214}" srcOrd="0" destOrd="0" presId="urn:microsoft.com/office/officeart/2005/8/layout/vList5"/>
    <dgm:cxn modelId="{6A1B6D23-E94C-42BD-A19C-51BBEF966D0D}" srcId="{9E711AB7-12D8-4D28-8EF8-9786F3726C03}" destId="{A23D0C6D-95F7-4977-AC7C-CA35DFAE9FCB}" srcOrd="1" destOrd="0" parTransId="{D8AA7207-EAB3-4B02-83B7-AF4DB71F1B2C}" sibTransId="{462A777E-78C1-43D9-96BE-704ABB219435}"/>
    <dgm:cxn modelId="{4621CFB3-6CDC-427B-A2E9-1C10FFCCF223}" srcId="{9E711AB7-12D8-4D28-8EF8-9786F3726C03}" destId="{388067F5-8AF8-4A5E-B0E0-16C55888277A}" srcOrd="0" destOrd="0" parTransId="{D37BA2BD-E0C8-437E-9490-C980216EDF0C}" sibTransId="{1F1C4CA3-0797-49C8-9746-30F3D6074A9E}"/>
    <dgm:cxn modelId="{FE29A51F-84D8-4B34-B179-2A74B9285BFA}" type="presOf" srcId="{9E711AB7-12D8-4D28-8EF8-9786F3726C03}" destId="{4AA7A524-FACE-4414-A495-FC7666C351E0}" srcOrd="0" destOrd="0" presId="urn:microsoft.com/office/officeart/2005/8/layout/vList5"/>
    <dgm:cxn modelId="{B7F096E7-FB84-4A4F-B17B-51E963D48FFC}" type="presOf" srcId="{69B64402-8EEB-4F6C-80BA-2DF7AE753CF7}" destId="{E92BD45D-B238-4D7A-BDBF-30AAB4D846BE}" srcOrd="0" destOrd="1" presId="urn:microsoft.com/office/officeart/2005/8/layout/vList5"/>
    <dgm:cxn modelId="{1D65EE23-ECF6-4866-A867-7EC0A0133BB0}" type="presOf" srcId="{A87E0CB9-D5B0-43F9-A060-84B0B72E55A7}" destId="{8D8E7806-495C-4B95-B9BF-EF0DC4DCD77B}" srcOrd="0" destOrd="1" presId="urn:microsoft.com/office/officeart/2005/8/layout/vList5"/>
    <dgm:cxn modelId="{B5733A13-DBEF-49CC-A79E-D6B4D4F333B7}" srcId="{4234FA34-6A69-4040-A54B-0C0B369DD90A}" destId="{A87E0CB9-D5B0-43F9-A060-84B0B72E55A7}" srcOrd="1" destOrd="0" parTransId="{8372EB24-3D3D-425D-AF86-FDD253FA351A}" sibTransId="{C23BA183-473A-4805-BA89-87B43C5B1F87}"/>
    <dgm:cxn modelId="{969D1B0F-21F0-48EA-BB90-EBFE3D8F2528}" srcId="{453D8258-8AAF-494F-A4F3-6F1AD9F7CA5D}" destId="{BC68A74B-98FE-4279-ADCD-821BF13C2B83}" srcOrd="2" destOrd="0" parTransId="{610F2026-80DF-4948-8A1A-F2095FBE5B20}" sibTransId="{FAE9EA02-E73D-47E0-9E91-73758ED6CCF2}"/>
    <dgm:cxn modelId="{34E84609-935E-4B6F-8AC0-F76AD906D267}" type="presOf" srcId="{5F0C3E1D-A146-492F-BCEE-67FCDD2389ED}" destId="{E92BD45D-B238-4D7A-BDBF-30AAB4D846BE}" srcOrd="0" destOrd="0" presId="urn:microsoft.com/office/officeart/2005/8/layout/vList5"/>
    <dgm:cxn modelId="{F87F091C-45B5-4BA8-BB16-D37ED61D2CF4}" srcId="{453D8258-8AAF-494F-A4F3-6F1AD9F7CA5D}" destId="{69B64402-8EEB-4F6C-80BA-2DF7AE753CF7}" srcOrd="1" destOrd="0" parTransId="{620551AA-07E1-4AF3-ADEE-54FA31FF23C3}" sibTransId="{57EB9A2A-1EE5-4755-AE73-AE630EB1EDB5}"/>
    <dgm:cxn modelId="{D81FFDD8-26AB-4809-B52A-B413D1AA19C6}" type="presOf" srcId="{52A6AE32-F042-4005-9EB5-FF9C97C6F26C}" destId="{83343FC6-FF03-445D-9E19-28F99EEB7955}" srcOrd="0" destOrd="2" presId="urn:microsoft.com/office/officeart/2005/8/layout/vList5"/>
    <dgm:cxn modelId="{771C9BF5-46B9-4177-A049-A47290749164}" srcId="{453D8258-8AAF-494F-A4F3-6F1AD9F7CA5D}" destId="{5F0C3E1D-A146-492F-BCEE-67FCDD2389ED}" srcOrd="0" destOrd="0" parTransId="{AB0D4D7F-0A48-474A-A770-62734140ED12}" sibTransId="{E0040128-ED87-4E0E-8D11-3F3904656D2A}"/>
    <dgm:cxn modelId="{0DFE3360-EBD3-4AA3-BBB3-555E58DFE116}" type="presParOf" srcId="{6B5B1E9B-E5ED-40E0-8364-F58622596B6A}" destId="{0974754D-F295-4432-B5EA-7020158CD34E}" srcOrd="0" destOrd="0" presId="urn:microsoft.com/office/officeart/2005/8/layout/vList5"/>
    <dgm:cxn modelId="{400EF038-45B7-4AF4-8785-BE71E90FB526}" type="presParOf" srcId="{0974754D-F295-4432-B5EA-7020158CD34E}" destId="{86680730-57CE-4C06-BFEE-D253D639EB67}" srcOrd="0" destOrd="0" presId="urn:microsoft.com/office/officeart/2005/8/layout/vList5"/>
    <dgm:cxn modelId="{220CD86F-913B-4090-A5A4-5411ECAE7B7D}" type="presParOf" srcId="{0974754D-F295-4432-B5EA-7020158CD34E}" destId="{8D8E7806-495C-4B95-B9BF-EF0DC4DCD77B}" srcOrd="1" destOrd="0" presId="urn:microsoft.com/office/officeart/2005/8/layout/vList5"/>
    <dgm:cxn modelId="{79E05973-2B19-4153-8ADD-E5A3B8774DC2}" type="presParOf" srcId="{6B5B1E9B-E5ED-40E0-8364-F58622596B6A}" destId="{7136C76C-A7F4-484B-A26B-969C3BE2BF66}" srcOrd="1" destOrd="0" presId="urn:microsoft.com/office/officeart/2005/8/layout/vList5"/>
    <dgm:cxn modelId="{4D1891E5-A5B9-4475-9848-BE929862019F}" type="presParOf" srcId="{6B5B1E9B-E5ED-40E0-8364-F58622596B6A}" destId="{80C7CF72-0734-4361-95C4-E51743E7FDEB}" srcOrd="2" destOrd="0" presId="urn:microsoft.com/office/officeart/2005/8/layout/vList5"/>
    <dgm:cxn modelId="{6273A11C-5949-42CD-BDC7-F7A6A2187626}" type="presParOf" srcId="{80C7CF72-0734-4361-95C4-E51743E7FDEB}" destId="{D28E5E33-6ACA-4611-B185-1375761FE214}" srcOrd="0" destOrd="0" presId="urn:microsoft.com/office/officeart/2005/8/layout/vList5"/>
    <dgm:cxn modelId="{FC2BA972-6D80-44D0-8193-26567BF35B37}" type="presParOf" srcId="{80C7CF72-0734-4361-95C4-E51743E7FDEB}" destId="{E92BD45D-B238-4D7A-BDBF-30AAB4D846BE}" srcOrd="1" destOrd="0" presId="urn:microsoft.com/office/officeart/2005/8/layout/vList5"/>
    <dgm:cxn modelId="{32E2A007-A3C2-4F64-B8ED-77B915F9D46F}" type="presParOf" srcId="{6B5B1E9B-E5ED-40E0-8364-F58622596B6A}" destId="{7B032428-4A0C-4017-B0C9-8E0B8BC446A0}" srcOrd="3" destOrd="0" presId="urn:microsoft.com/office/officeart/2005/8/layout/vList5"/>
    <dgm:cxn modelId="{A7D0E036-C14F-4662-9FE5-DA71FA6E27D2}" type="presParOf" srcId="{6B5B1E9B-E5ED-40E0-8364-F58622596B6A}" destId="{39320902-D7BC-40EA-B5C7-866E84CECF27}" srcOrd="4" destOrd="0" presId="urn:microsoft.com/office/officeart/2005/8/layout/vList5"/>
    <dgm:cxn modelId="{67505663-513A-4B08-A90E-CE865F7F2314}" type="presParOf" srcId="{39320902-D7BC-40EA-B5C7-866E84CECF27}" destId="{4AA7A524-FACE-4414-A495-FC7666C351E0}" srcOrd="0" destOrd="0" presId="urn:microsoft.com/office/officeart/2005/8/layout/vList5"/>
    <dgm:cxn modelId="{01AA4983-5F3A-4EFB-B43E-E897DFADB258}" type="presParOf" srcId="{39320902-D7BC-40EA-B5C7-866E84CECF27}" destId="{83343FC6-FF03-445D-9E19-28F99EEB79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36FD7-E21C-4996-8AC8-FC2F0D7965A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B8976-0940-434B-890D-700C5803297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ECAAB040-2B71-4172-96F2-30478E96619C}" type="sibTrans" cxnId="{C9AFF9ED-3CB0-43DF-B39C-9C9D6D2504B5}">
      <dgm:prSet/>
      <dgm:spPr>
        <a:ln w="22225"/>
      </dgm:spPr>
      <dgm:t>
        <a:bodyPr/>
        <a:lstStyle/>
        <a:p>
          <a:endParaRPr lang="en-US"/>
        </a:p>
      </dgm:t>
    </dgm:pt>
    <dgm:pt modelId="{39A52E05-84D7-46D2-9905-DA8AC74537E7}" type="parTrans" cxnId="{C9AFF9ED-3CB0-43DF-B39C-9C9D6D2504B5}">
      <dgm:prSet/>
      <dgm:spPr/>
      <dgm:t>
        <a:bodyPr/>
        <a:lstStyle/>
        <a:p>
          <a:endParaRPr lang="en-US"/>
        </a:p>
      </dgm:t>
    </dgm:pt>
    <dgm:pt modelId="{E89C4378-A46A-4CC1-B05A-943B37393A5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L&amp;H Airco</a:t>
          </a:r>
        </a:p>
        <a:p>
          <a:r>
            <a:rPr lang="en-US" dirty="0" smtClean="0"/>
            <a:t>PLR Solution</a:t>
          </a:r>
          <a:endParaRPr lang="en-US" dirty="0"/>
        </a:p>
      </dgm:t>
    </dgm:pt>
    <dgm:pt modelId="{9F9455F6-7D7E-4FC4-9D3D-58383F30AD83}" type="sibTrans" cxnId="{2B81DACF-8444-4BA7-B9B2-13832928D2B9}">
      <dgm:prSet/>
      <dgm:spPr>
        <a:ln w="22225"/>
      </dgm:spPr>
      <dgm:t>
        <a:bodyPr/>
        <a:lstStyle/>
        <a:p>
          <a:endParaRPr lang="en-US"/>
        </a:p>
      </dgm:t>
    </dgm:pt>
    <dgm:pt modelId="{4CB43A9A-C19F-4F8F-A6FD-CE2138B2BB5C}" type="parTrans" cxnId="{2B81DACF-8444-4BA7-B9B2-13832928D2B9}">
      <dgm:prSet/>
      <dgm:spPr/>
      <dgm:t>
        <a:bodyPr/>
        <a:lstStyle/>
        <a:p>
          <a:endParaRPr lang="en-US"/>
        </a:p>
      </dgm:t>
    </dgm:pt>
    <dgm:pt modelId="{DBB4447F-3C91-4F78-97F6-7081997E595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F6F88949-0B63-41D1-9B27-A31B942CB3F4}" type="parTrans" cxnId="{B002B709-E3D8-4AA2-93CF-9BBA97ADC4BA}">
      <dgm:prSet/>
      <dgm:spPr/>
      <dgm:t>
        <a:bodyPr/>
        <a:lstStyle/>
        <a:p>
          <a:endParaRPr lang="en-US"/>
        </a:p>
      </dgm:t>
    </dgm:pt>
    <dgm:pt modelId="{4AEC63CA-2DA0-422A-81D2-C974496E68C5}" type="sibTrans" cxnId="{B002B709-E3D8-4AA2-93CF-9BBA97ADC4BA}">
      <dgm:prSet/>
      <dgm:spPr/>
      <dgm:t>
        <a:bodyPr/>
        <a:lstStyle/>
        <a:p>
          <a:endParaRPr lang="en-US"/>
        </a:p>
      </dgm:t>
    </dgm:pt>
    <dgm:pt modelId="{FAE559E5-F471-4249-8760-10EC4F540E0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Lighting</a:t>
          </a:r>
          <a:endParaRPr lang="en-US" dirty="0"/>
        </a:p>
      </dgm:t>
    </dgm:pt>
    <dgm:pt modelId="{17ABC8E0-E785-4E38-B5B4-2502C257F461}" type="sibTrans" cxnId="{2E63F949-2B7B-4445-8EC1-F820DDB964AB}">
      <dgm:prSet/>
      <dgm:spPr/>
      <dgm:t>
        <a:bodyPr/>
        <a:lstStyle/>
        <a:p>
          <a:endParaRPr lang="en-US"/>
        </a:p>
      </dgm:t>
    </dgm:pt>
    <dgm:pt modelId="{EF59B97B-C657-4B9C-AFF5-97017DAF314B}" type="parTrans" cxnId="{2E63F949-2B7B-4445-8EC1-F820DDB964AB}">
      <dgm:prSet/>
      <dgm:spPr/>
      <dgm:t>
        <a:bodyPr/>
        <a:lstStyle/>
        <a:p>
          <a:endParaRPr lang="en-US"/>
        </a:p>
      </dgm:t>
    </dgm:pt>
    <dgm:pt modelId="{B27CDEB6-A071-4B93-B97A-417E037C5D5B}" type="pres">
      <dgm:prSet presAssocID="{9E836FD7-E21C-4996-8AC8-FC2F0D7965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1BB94E-01DA-4E14-BECB-E968457BEFC0}" type="pres">
      <dgm:prSet presAssocID="{E89C4378-A46A-4CC1-B05A-943B37393A5E}" presName="singleCycle" presStyleCnt="0"/>
      <dgm:spPr/>
    </dgm:pt>
    <dgm:pt modelId="{A5E204EC-BA25-4F19-AB38-4A5270A5395E}" type="pres">
      <dgm:prSet presAssocID="{E89C4378-A46A-4CC1-B05A-943B37393A5E}" presName="singleCenter" presStyleLbl="node1" presStyleIdx="0" presStyleCnt="4" custScaleX="143647" custScaleY="14496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C2038EB-920B-4774-915F-B25DA9DF6331}" type="pres">
      <dgm:prSet presAssocID="{F6F88949-0B63-41D1-9B27-A31B942CB3F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A1C9FED-0DEA-49C3-82A9-FAA857FD826D}" type="pres">
      <dgm:prSet presAssocID="{DBB4447F-3C91-4F78-97F6-7081997E5957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EEF6F-B8F9-4C25-BA00-5682CCF5B485}" type="pres">
      <dgm:prSet presAssocID="{EF59B97B-C657-4B9C-AFF5-97017DAF314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653006B-44D5-4637-A2BC-3A0EDC3B8039}" type="pres">
      <dgm:prSet presAssocID="{FAE559E5-F471-4249-8760-10EC4F540E0C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95F7-7ABE-4CEC-9F8E-2B4E542DCA04}" type="pres">
      <dgm:prSet presAssocID="{39A52E05-84D7-46D2-9905-DA8AC74537E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3D49E99-9255-4FCD-ADB8-CB6ED9A7A06E}" type="pres">
      <dgm:prSet presAssocID="{C4AB8976-0940-434B-890D-700C58032971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0101B-9D5E-4F7E-995F-B087BAE8AF55}" type="presOf" srcId="{FAE559E5-F471-4249-8760-10EC4F540E0C}" destId="{6653006B-44D5-4637-A2BC-3A0EDC3B8039}" srcOrd="0" destOrd="0" presId="urn:microsoft.com/office/officeart/2008/layout/RadialCluster"/>
    <dgm:cxn modelId="{548AAB1C-6F07-4C94-863A-9BDBA3130D0D}" type="presOf" srcId="{EF59B97B-C657-4B9C-AFF5-97017DAF314B}" destId="{F5BEEF6F-B8F9-4C25-BA00-5682CCF5B485}" srcOrd="0" destOrd="0" presId="urn:microsoft.com/office/officeart/2008/layout/RadialCluster"/>
    <dgm:cxn modelId="{2B81DACF-8444-4BA7-B9B2-13832928D2B9}" srcId="{9E836FD7-E21C-4996-8AC8-FC2F0D7965A2}" destId="{E89C4378-A46A-4CC1-B05A-943B37393A5E}" srcOrd="0" destOrd="0" parTransId="{4CB43A9A-C19F-4F8F-A6FD-CE2138B2BB5C}" sibTransId="{9F9455F6-7D7E-4FC4-9D3D-58383F30AD83}"/>
    <dgm:cxn modelId="{75D6EA14-59E0-4603-8BBD-CF765495DF1A}" type="presOf" srcId="{F6F88949-0B63-41D1-9B27-A31B942CB3F4}" destId="{7C2038EB-920B-4774-915F-B25DA9DF6331}" srcOrd="0" destOrd="0" presId="urn:microsoft.com/office/officeart/2008/layout/RadialCluster"/>
    <dgm:cxn modelId="{3AFD5044-B514-4EED-B2B7-4A8C10DA5E5D}" type="presOf" srcId="{C4AB8976-0940-434B-890D-700C58032971}" destId="{73D49E99-9255-4FCD-ADB8-CB6ED9A7A06E}" srcOrd="0" destOrd="0" presId="urn:microsoft.com/office/officeart/2008/layout/RadialCluster"/>
    <dgm:cxn modelId="{2E63F949-2B7B-4445-8EC1-F820DDB964AB}" srcId="{E89C4378-A46A-4CC1-B05A-943B37393A5E}" destId="{FAE559E5-F471-4249-8760-10EC4F540E0C}" srcOrd="1" destOrd="0" parTransId="{EF59B97B-C657-4B9C-AFF5-97017DAF314B}" sibTransId="{17ABC8E0-E785-4E38-B5B4-2502C257F461}"/>
    <dgm:cxn modelId="{147D144A-DC89-4A37-9CAA-B532BEFDF304}" type="presOf" srcId="{39A52E05-84D7-46D2-9905-DA8AC74537E7}" destId="{DDF295F7-7ABE-4CEC-9F8E-2B4E542DCA04}" srcOrd="0" destOrd="0" presId="urn:microsoft.com/office/officeart/2008/layout/RadialCluster"/>
    <dgm:cxn modelId="{61998ED7-33FB-48ED-BDBB-351137282EE8}" type="presOf" srcId="{9E836FD7-E21C-4996-8AC8-FC2F0D7965A2}" destId="{B27CDEB6-A071-4B93-B97A-417E037C5D5B}" srcOrd="0" destOrd="0" presId="urn:microsoft.com/office/officeart/2008/layout/RadialCluster"/>
    <dgm:cxn modelId="{C9AFF9ED-3CB0-43DF-B39C-9C9D6D2504B5}" srcId="{E89C4378-A46A-4CC1-B05A-943B37393A5E}" destId="{C4AB8976-0940-434B-890D-700C58032971}" srcOrd="2" destOrd="0" parTransId="{39A52E05-84D7-46D2-9905-DA8AC74537E7}" sibTransId="{ECAAB040-2B71-4172-96F2-30478E96619C}"/>
    <dgm:cxn modelId="{B002B709-E3D8-4AA2-93CF-9BBA97ADC4BA}" srcId="{E89C4378-A46A-4CC1-B05A-943B37393A5E}" destId="{DBB4447F-3C91-4F78-97F6-7081997E5957}" srcOrd="0" destOrd="0" parTransId="{F6F88949-0B63-41D1-9B27-A31B942CB3F4}" sibTransId="{4AEC63CA-2DA0-422A-81D2-C974496E68C5}"/>
    <dgm:cxn modelId="{A78BE50B-02D6-4E76-80C1-A656FF0A11CD}" type="presOf" srcId="{E89C4378-A46A-4CC1-B05A-943B37393A5E}" destId="{A5E204EC-BA25-4F19-AB38-4A5270A5395E}" srcOrd="0" destOrd="0" presId="urn:microsoft.com/office/officeart/2008/layout/RadialCluster"/>
    <dgm:cxn modelId="{3C1DC64D-7EB7-43B0-9C96-E46C9BF6A81A}" type="presOf" srcId="{DBB4447F-3C91-4F78-97F6-7081997E5957}" destId="{CA1C9FED-0DEA-49C3-82A9-FAA857FD826D}" srcOrd="0" destOrd="0" presId="urn:microsoft.com/office/officeart/2008/layout/RadialCluster"/>
    <dgm:cxn modelId="{E3A94F47-9237-4A32-8FEB-566A50F74CA9}" type="presParOf" srcId="{B27CDEB6-A071-4B93-B97A-417E037C5D5B}" destId="{351BB94E-01DA-4E14-BECB-E968457BEFC0}" srcOrd="0" destOrd="0" presId="urn:microsoft.com/office/officeart/2008/layout/RadialCluster"/>
    <dgm:cxn modelId="{33F1204E-8E44-4198-8F4F-FA57F68204A9}" type="presParOf" srcId="{351BB94E-01DA-4E14-BECB-E968457BEFC0}" destId="{A5E204EC-BA25-4F19-AB38-4A5270A5395E}" srcOrd="0" destOrd="0" presId="urn:microsoft.com/office/officeart/2008/layout/RadialCluster"/>
    <dgm:cxn modelId="{027DAB81-C0D3-48CC-8B60-F99D5B2CAE55}" type="presParOf" srcId="{351BB94E-01DA-4E14-BECB-E968457BEFC0}" destId="{7C2038EB-920B-4774-915F-B25DA9DF6331}" srcOrd="1" destOrd="0" presId="urn:microsoft.com/office/officeart/2008/layout/RadialCluster"/>
    <dgm:cxn modelId="{CB59E21F-1243-47FA-9750-886662897081}" type="presParOf" srcId="{351BB94E-01DA-4E14-BECB-E968457BEFC0}" destId="{CA1C9FED-0DEA-49C3-82A9-FAA857FD826D}" srcOrd="2" destOrd="0" presId="urn:microsoft.com/office/officeart/2008/layout/RadialCluster"/>
    <dgm:cxn modelId="{358C6DDF-9B92-4804-A800-88320EDF9A70}" type="presParOf" srcId="{351BB94E-01DA-4E14-BECB-E968457BEFC0}" destId="{F5BEEF6F-B8F9-4C25-BA00-5682CCF5B485}" srcOrd="3" destOrd="0" presId="urn:microsoft.com/office/officeart/2008/layout/RadialCluster"/>
    <dgm:cxn modelId="{C59BDAAD-B378-47C4-BCE0-131897B310B8}" type="presParOf" srcId="{351BB94E-01DA-4E14-BECB-E968457BEFC0}" destId="{6653006B-44D5-4637-A2BC-3A0EDC3B8039}" srcOrd="4" destOrd="0" presId="urn:microsoft.com/office/officeart/2008/layout/RadialCluster"/>
    <dgm:cxn modelId="{E45FA92F-C9BB-4D95-9D60-93C2FDF3C7B9}" type="presParOf" srcId="{351BB94E-01DA-4E14-BECB-E968457BEFC0}" destId="{DDF295F7-7ABE-4CEC-9F8E-2B4E542DCA04}" srcOrd="5" destOrd="0" presId="urn:microsoft.com/office/officeart/2008/layout/RadialCluster"/>
    <dgm:cxn modelId="{A773AED0-AC25-425D-A5E7-10AA7636BC16}" type="presParOf" srcId="{351BB94E-01DA-4E14-BECB-E968457BEFC0}" destId="{73D49E99-9255-4FCD-ADB8-CB6ED9A7A06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55B38-FA95-4D09-A7F5-C836376A53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A021E-5F47-4155-9C03-61FD6B9FC63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Application Engineering</a:t>
          </a:r>
          <a:endParaRPr lang="en-US" dirty="0">
            <a:solidFill>
              <a:schemeClr val="bg1"/>
            </a:solidFill>
          </a:endParaRPr>
        </a:p>
      </dgm:t>
    </dgm:pt>
    <dgm:pt modelId="{AB4445C8-0411-4D21-97E2-EFAA96A051DD}" type="parTrans" cxnId="{193269F0-A06F-426A-9E50-F1CA3E5190DE}">
      <dgm:prSet/>
      <dgm:spPr/>
      <dgm:t>
        <a:bodyPr/>
        <a:lstStyle/>
        <a:p>
          <a:endParaRPr lang="en-US"/>
        </a:p>
      </dgm:t>
    </dgm:pt>
    <dgm:pt modelId="{753ED664-AE15-4302-92CE-B13F1C6094E7}" type="sibTrans" cxnId="{193269F0-A06F-426A-9E50-F1CA3E5190DE}">
      <dgm:prSet/>
      <dgm:spPr/>
      <dgm:t>
        <a:bodyPr/>
        <a:lstStyle/>
        <a:p>
          <a:endParaRPr lang="en-US"/>
        </a:p>
      </dgm:t>
    </dgm:pt>
    <dgm:pt modelId="{D8A83C11-4813-4EB9-9030-9B7FEB972015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Project Management</a:t>
          </a:r>
        </a:p>
      </dgm:t>
    </dgm:pt>
    <dgm:pt modelId="{FCDBB389-43C1-4E2C-B563-FD1E6E8B1B8D}" type="parTrans" cxnId="{F9B85E36-FA8F-4C43-B665-026A8D7D296B}">
      <dgm:prSet/>
      <dgm:spPr/>
      <dgm:t>
        <a:bodyPr/>
        <a:lstStyle/>
        <a:p>
          <a:endParaRPr lang="en-US"/>
        </a:p>
      </dgm:t>
    </dgm:pt>
    <dgm:pt modelId="{F53B7C56-C561-4E6A-B5C7-1A69E94A9A10}" type="sibTrans" cxnId="{F9B85E36-FA8F-4C43-B665-026A8D7D296B}">
      <dgm:prSet/>
      <dgm:spPr/>
      <dgm:t>
        <a:bodyPr/>
        <a:lstStyle/>
        <a:p>
          <a:endParaRPr lang="en-US"/>
        </a:p>
      </dgm:t>
    </dgm:pt>
    <dgm:pt modelId="{ACA89737-BC32-4842-947B-150CA227413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Installation</a:t>
          </a:r>
        </a:p>
      </dgm:t>
    </dgm:pt>
    <dgm:pt modelId="{AE0A381D-3D2C-42F0-A34D-B5B866FCFAAE}" type="parTrans" cxnId="{D8931435-7630-4845-BF65-DD83274B4E10}">
      <dgm:prSet/>
      <dgm:spPr/>
      <dgm:t>
        <a:bodyPr/>
        <a:lstStyle/>
        <a:p>
          <a:endParaRPr lang="en-US"/>
        </a:p>
      </dgm:t>
    </dgm:pt>
    <dgm:pt modelId="{CF7AC10F-87E2-432E-BF93-82915DB4E795}" type="sibTrans" cxnId="{D8931435-7630-4845-BF65-DD83274B4E10}">
      <dgm:prSet/>
      <dgm:spPr/>
      <dgm:t>
        <a:bodyPr/>
        <a:lstStyle/>
        <a:p>
          <a:endParaRPr lang="en-US"/>
        </a:p>
      </dgm:t>
    </dgm:pt>
    <dgm:pt modelId="{75E55726-58CE-4335-B29C-B0FDCD435980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Software Development</a:t>
          </a:r>
        </a:p>
      </dgm:t>
    </dgm:pt>
    <dgm:pt modelId="{758B26F8-2071-40FF-B137-D152192A01C7}" type="parTrans" cxnId="{ECA6939D-5B76-41B2-9AF3-D7C0C4C6F562}">
      <dgm:prSet/>
      <dgm:spPr/>
      <dgm:t>
        <a:bodyPr/>
        <a:lstStyle/>
        <a:p>
          <a:endParaRPr lang="en-US"/>
        </a:p>
      </dgm:t>
    </dgm:pt>
    <dgm:pt modelId="{C045415C-F20F-46E9-B755-AE16067B007F}" type="sibTrans" cxnId="{ECA6939D-5B76-41B2-9AF3-D7C0C4C6F562}">
      <dgm:prSet/>
      <dgm:spPr/>
      <dgm:t>
        <a:bodyPr/>
        <a:lstStyle/>
        <a:p>
          <a:endParaRPr lang="en-US"/>
        </a:p>
      </dgm:t>
    </dgm:pt>
    <dgm:pt modelId="{0C2D489D-F36D-4FC8-ACB6-C57A2A2F75C3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Commissioning</a:t>
          </a:r>
        </a:p>
      </dgm:t>
    </dgm:pt>
    <dgm:pt modelId="{DF454EE9-EBC5-4D55-B9C8-5032DA198E1D}" type="parTrans" cxnId="{34DE1901-6DAF-4FD0-9AC0-09AD823236E1}">
      <dgm:prSet/>
      <dgm:spPr/>
      <dgm:t>
        <a:bodyPr/>
        <a:lstStyle/>
        <a:p>
          <a:endParaRPr lang="en-US"/>
        </a:p>
      </dgm:t>
    </dgm:pt>
    <dgm:pt modelId="{08355BF5-ECEE-4B70-9624-C7A3C7C64875}" type="sibTrans" cxnId="{34DE1901-6DAF-4FD0-9AC0-09AD823236E1}">
      <dgm:prSet/>
      <dgm:spPr/>
      <dgm:t>
        <a:bodyPr/>
        <a:lstStyle/>
        <a:p>
          <a:endParaRPr lang="en-US"/>
        </a:p>
      </dgm:t>
    </dgm:pt>
    <dgm:pt modelId="{67D6D001-998E-4DDB-99C2-3E2F3FB01B6E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Service and Support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	</a:t>
          </a:r>
          <a:endParaRPr lang="en-US" dirty="0"/>
        </a:p>
      </dgm:t>
    </dgm:pt>
    <dgm:pt modelId="{EDF1EA5C-90B0-4C47-BB19-81436BFD254E}" type="parTrans" cxnId="{D31EC46E-AA89-4EFC-98AB-0A05A70B0898}">
      <dgm:prSet/>
      <dgm:spPr/>
      <dgm:t>
        <a:bodyPr/>
        <a:lstStyle/>
        <a:p>
          <a:endParaRPr lang="en-US"/>
        </a:p>
      </dgm:t>
    </dgm:pt>
    <dgm:pt modelId="{A9B5C1F3-555F-4560-9BAD-9C2CC4EE1F4D}" type="sibTrans" cxnId="{D31EC46E-AA89-4EFC-98AB-0A05A70B0898}">
      <dgm:prSet/>
      <dgm:spPr/>
      <dgm:t>
        <a:bodyPr/>
        <a:lstStyle/>
        <a:p>
          <a:endParaRPr lang="en-US"/>
        </a:p>
      </dgm:t>
    </dgm:pt>
    <dgm:pt modelId="{18659908-95AF-414C-9706-FCF157AE0428}" type="pres">
      <dgm:prSet presAssocID="{1AA55B38-FA95-4D09-A7F5-C836376A53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AF4CD5A-0206-4320-AE53-D9E05B40FA04}" type="pres">
      <dgm:prSet presAssocID="{1AA55B38-FA95-4D09-A7F5-C836376A53AA}" presName="Name1" presStyleCnt="0"/>
      <dgm:spPr/>
    </dgm:pt>
    <dgm:pt modelId="{6A0A106F-631C-4C49-ABD1-13EBE023A4A8}" type="pres">
      <dgm:prSet presAssocID="{1AA55B38-FA95-4D09-A7F5-C836376A53AA}" presName="cycle" presStyleCnt="0"/>
      <dgm:spPr/>
    </dgm:pt>
    <dgm:pt modelId="{EAFB14EE-705E-4E6D-93F7-39417528F6D4}" type="pres">
      <dgm:prSet presAssocID="{1AA55B38-FA95-4D09-A7F5-C836376A53AA}" presName="srcNode" presStyleLbl="node1" presStyleIdx="0" presStyleCnt="6"/>
      <dgm:spPr/>
    </dgm:pt>
    <dgm:pt modelId="{179A88FE-0EFA-4256-88F8-56D1883BE875}" type="pres">
      <dgm:prSet presAssocID="{1AA55B38-FA95-4D09-A7F5-C836376A53AA}" presName="conn" presStyleLbl="parChTrans1D2" presStyleIdx="0" presStyleCnt="1"/>
      <dgm:spPr/>
      <dgm:t>
        <a:bodyPr/>
        <a:lstStyle/>
        <a:p>
          <a:endParaRPr lang="en-US"/>
        </a:p>
      </dgm:t>
    </dgm:pt>
    <dgm:pt modelId="{D13B3639-DF20-4DD4-8841-70306FB2647C}" type="pres">
      <dgm:prSet presAssocID="{1AA55B38-FA95-4D09-A7F5-C836376A53AA}" presName="extraNode" presStyleLbl="node1" presStyleIdx="0" presStyleCnt="6"/>
      <dgm:spPr/>
    </dgm:pt>
    <dgm:pt modelId="{A71361EF-3802-477D-A732-BA0D2FF0304E}" type="pres">
      <dgm:prSet presAssocID="{1AA55B38-FA95-4D09-A7F5-C836376A53AA}" presName="dstNode" presStyleLbl="node1" presStyleIdx="0" presStyleCnt="6"/>
      <dgm:spPr/>
    </dgm:pt>
    <dgm:pt modelId="{BC405E37-2B89-4678-BEB5-7E71C0F966BA}" type="pres">
      <dgm:prSet presAssocID="{F22A021E-5F47-4155-9C03-61FD6B9FC63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47871-696C-444D-97A0-7B99461F1433}" type="pres">
      <dgm:prSet presAssocID="{F22A021E-5F47-4155-9C03-61FD6B9FC63F}" presName="accent_1" presStyleCnt="0"/>
      <dgm:spPr/>
    </dgm:pt>
    <dgm:pt modelId="{EA33178A-CF52-4D84-BC32-E6640991CF3B}" type="pres">
      <dgm:prSet presAssocID="{F22A021E-5F47-4155-9C03-61FD6B9FC63F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 l="-1000" r="-1000"/>
          </a:stretch>
        </a:blipFill>
      </dgm:spPr>
    </dgm:pt>
    <dgm:pt modelId="{126A42F0-45D4-4404-90AA-12E333BDCC71}" type="pres">
      <dgm:prSet presAssocID="{D8A83C11-4813-4EB9-9030-9B7FEB97201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02C3-1E9C-44F1-8B00-225C5F53479D}" type="pres">
      <dgm:prSet presAssocID="{D8A83C11-4813-4EB9-9030-9B7FEB972015}" presName="accent_2" presStyleCnt="0"/>
      <dgm:spPr/>
    </dgm:pt>
    <dgm:pt modelId="{0C56669A-FE3F-4B1F-8614-F81F8EB6754E}" type="pres">
      <dgm:prSet presAssocID="{D8A83C11-4813-4EB9-9030-9B7FEB972015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 l="-1000" r="-1000"/>
          </a:stretch>
        </a:blipFill>
      </dgm:spPr>
    </dgm:pt>
    <dgm:pt modelId="{10337552-6C0E-4138-B255-6F844B7F6E61}" type="pres">
      <dgm:prSet presAssocID="{ACA89737-BC32-4842-947B-150CA227413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7E646-03B9-4AAF-A11D-203512BDFDD3}" type="pres">
      <dgm:prSet presAssocID="{ACA89737-BC32-4842-947B-150CA2274132}" presName="accent_3" presStyleCnt="0"/>
      <dgm:spPr/>
    </dgm:pt>
    <dgm:pt modelId="{EC7F6B68-5FF6-4A8E-B16F-CF7E53364123}" type="pres">
      <dgm:prSet presAssocID="{ACA89737-BC32-4842-947B-150CA2274132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 l="-1000" r="-1000"/>
          </a:stretch>
        </a:blipFill>
      </dgm:spPr>
    </dgm:pt>
    <dgm:pt modelId="{AFD05502-88FE-4FE9-A665-EC8DB28F664A}" type="pres">
      <dgm:prSet presAssocID="{75E55726-58CE-4335-B29C-B0FDCD43598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DFD91-080B-412F-8B51-A75BBA259757}" type="pres">
      <dgm:prSet presAssocID="{75E55726-58CE-4335-B29C-B0FDCD435980}" presName="accent_4" presStyleCnt="0"/>
      <dgm:spPr/>
    </dgm:pt>
    <dgm:pt modelId="{4D95B10F-E4D9-4E65-82C3-95B7DB04B5C3}" type="pres">
      <dgm:prSet presAssocID="{75E55726-58CE-4335-B29C-B0FDCD435980}" presName="accentRepeatNode" presStyleLbl="solidFgAcc1" presStyleIdx="3" presStyleCnt="6"/>
      <dgm:spPr>
        <a:blipFill dpi="0" rotWithShape="0">
          <a:blip xmlns:r="http://schemas.openxmlformats.org/officeDocument/2006/relationships" r:embed="rId4"/>
          <a:srcRect/>
          <a:stretch>
            <a:fillRect l="-24000" t="-26000" r="-41000" b="-26000"/>
          </a:stretch>
        </a:blipFill>
      </dgm:spPr>
    </dgm:pt>
    <dgm:pt modelId="{B06FC057-9952-47C3-B711-18BF2DDE482B}" type="pres">
      <dgm:prSet presAssocID="{0C2D489D-F36D-4FC8-ACB6-C57A2A2F75C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2D9F-88C6-4AD9-BFA9-7B8CAEDE0CC8}" type="pres">
      <dgm:prSet presAssocID="{0C2D489D-F36D-4FC8-ACB6-C57A2A2F75C3}" presName="accent_5" presStyleCnt="0"/>
      <dgm:spPr/>
    </dgm:pt>
    <dgm:pt modelId="{A138F067-E9CF-418D-BA91-CC88985D7806}" type="pres">
      <dgm:prSet presAssocID="{0C2D489D-F36D-4FC8-ACB6-C57A2A2F75C3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 l="-1000" r="-1000"/>
          </a:stretch>
        </a:blipFill>
      </dgm:spPr>
    </dgm:pt>
    <dgm:pt modelId="{A2A5CD96-C990-4F19-8B2C-5DA17E5D3A46}" type="pres">
      <dgm:prSet presAssocID="{67D6D001-998E-4DDB-99C2-3E2F3FB01B6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4B082-7532-4073-837F-D0EDA01639E9}" type="pres">
      <dgm:prSet presAssocID="{67D6D001-998E-4DDB-99C2-3E2F3FB01B6E}" presName="accent_6" presStyleCnt="0"/>
      <dgm:spPr/>
    </dgm:pt>
    <dgm:pt modelId="{02CEEE74-0E92-4C9C-BEDF-78E92ED1C9C1}" type="pres">
      <dgm:prSet presAssocID="{67D6D001-998E-4DDB-99C2-3E2F3FB01B6E}" presName="accentRepeatNode" presStyleLbl="solidFgAcc1" presStyleIdx="5" presStyleCnt="6"/>
      <dgm:spPr>
        <a:blipFill dpi="0" rotWithShape="0">
          <a:blip xmlns:r="http://schemas.openxmlformats.org/officeDocument/2006/relationships" r:embed="rId6"/>
          <a:srcRect/>
          <a:stretch>
            <a:fillRect l="19000" t="7000" r="3000" b="2000"/>
          </a:stretch>
        </a:blipFill>
      </dgm:spPr>
    </dgm:pt>
  </dgm:ptLst>
  <dgm:cxnLst>
    <dgm:cxn modelId="{3B4D21BB-D483-44D4-9E02-10B4B92A8EBE}" type="presOf" srcId="{67D6D001-998E-4DDB-99C2-3E2F3FB01B6E}" destId="{A2A5CD96-C990-4F19-8B2C-5DA17E5D3A46}" srcOrd="0" destOrd="0" presId="urn:microsoft.com/office/officeart/2008/layout/VerticalCurvedList"/>
    <dgm:cxn modelId="{01A6078B-165C-490A-A0FD-D326A2BF1252}" type="presOf" srcId="{0C2D489D-F36D-4FC8-ACB6-C57A2A2F75C3}" destId="{B06FC057-9952-47C3-B711-18BF2DDE482B}" srcOrd="0" destOrd="0" presId="urn:microsoft.com/office/officeart/2008/layout/VerticalCurvedList"/>
    <dgm:cxn modelId="{55E24B6D-B22C-4C81-8803-6BBDCA77FAD9}" type="presOf" srcId="{1AA55B38-FA95-4D09-A7F5-C836376A53AA}" destId="{18659908-95AF-414C-9706-FCF157AE0428}" srcOrd="0" destOrd="0" presId="urn:microsoft.com/office/officeart/2008/layout/VerticalCurvedList"/>
    <dgm:cxn modelId="{EDCC8C53-CE82-4B72-B7DA-F3807D9A9054}" type="presOf" srcId="{753ED664-AE15-4302-92CE-B13F1C6094E7}" destId="{179A88FE-0EFA-4256-88F8-56D1883BE875}" srcOrd="0" destOrd="0" presId="urn:microsoft.com/office/officeart/2008/layout/VerticalCurvedList"/>
    <dgm:cxn modelId="{0CC60D75-88BC-43E8-B5D2-B75C648F0F51}" type="presOf" srcId="{75E55726-58CE-4335-B29C-B0FDCD435980}" destId="{AFD05502-88FE-4FE9-A665-EC8DB28F664A}" srcOrd="0" destOrd="0" presId="urn:microsoft.com/office/officeart/2008/layout/VerticalCurvedList"/>
    <dgm:cxn modelId="{B915C3A6-AB44-4CB9-B409-0078122F36D7}" type="presOf" srcId="{F22A021E-5F47-4155-9C03-61FD6B9FC63F}" destId="{BC405E37-2B89-4678-BEB5-7E71C0F966BA}" srcOrd="0" destOrd="0" presId="urn:microsoft.com/office/officeart/2008/layout/VerticalCurvedList"/>
    <dgm:cxn modelId="{ECA6939D-5B76-41B2-9AF3-D7C0C4C6F562}" srcId="{1AA55B38-FA95-4D09-A7F5-C836376A53AA}" destId="{75E55726-58CE-4335-B29C-B0FDCD435980}" srcOrd="3" destOrd="0" parTransId="{758B26F8-2071-40FF-B137-D152192A01C7}" sibTransId="{C045415C-F20F-46E9-B755-AE16067B007F}"/>
    <dgm:cxn modelId="{97641588-67B8-46C5-A94D-FD9D40B0089E}" type="presOf" srcId="{ACA89737-BC32-4842-947B-150CA2274132}" destId="{10337552-6C0E-4138-B255-6F844B7F6E61}" srcOrd="0" destOrd="0" presId="urn:microsoft.com/office/officeart/2008/layout/VerticalCurvedList"/>
    <dgm:cxn modelId="{7662D9F0-1EB2-4000-BF62-78B99103D060}" type="presOf" srcId="{D8A83C11-4813-4EB9-9030-9B7FEB972015}" destId="{126A42F0-45D4-4404-90AA-12E333BDCC71}" srcOrd="0" destOrd="0" presId="urn:microsoft.com/office/officeart/2008/layout/VerticalCurvedList"/>
    <dgm:cxn modelId="{F9B85E36-FA8F-4C43-B665-026A8D7D296B}" srcId="{1AA55B38-FA95-4D09-A7F5-C836376A53AA}" destId="{D8A83C11-4813-4EB9-9030-9B7FEB972015}" srcOrd="1" destOrd="0" parTransId="{FCDBB389-43C1-4E2C-B563-FD1E6E8B1B8D}" sibTransId="{F53B7C56-C561-4E6A-B5C7-1A69E94A9A10}"/>
    <dgm:cxn modelId="{193269F0-A06F-426A-9E50-F1CA3E5190DE}" srcId="{1AA55B38-FA95-4D09-A7F5-C836376A53AA}" destId="{F22A021E-5F47-4155-9C03-61FD6B9FC63F}" srcOrd="0" destOrd="0" parTransId="{AB4445C8-0411-4D21-97E2-EFAA96A051DD}" sibTransId="{753ED664-AE15-4302-92CE-B13F1C6094E7}"/>
    <dgm:cxn modelId="{D8931435-7630-4845-BF65-DD83274B4E10}" srcId="{1AA55B38-FA95-4D09-A7F5-C836376A53AA}" destId="{ACA89737-BC32-4842-947B-150CA2274132}" srcOrd="2" destOrd="0" parTransId="{AE0A381D-3D2C-42F0-A34D-B5B866FCFAAE}" sibTransId="{CF7AC10F-87E2-432E-BF93-82915DB4E795}"/>
    <dgm:cxn modelId="{34DE1901-6DAF-4FD0-9AC0-09AD823236E1}" srcId="{1AA55B38-FA95-4D09-A7F5-C836376A53AA}" destId="{0C2D489D-F36D-4FC8-ACB6-C57A2A2F75C3}" srcOrd="4" destOrd="0" parTransId="{DF454EE9-EBC5-4D55-B9C8-5032DA198E1D}" sibTransId="{08355BF5-ECEE-4B70-9624-C7A3C7C64875}"/>
    <dgm:cxn modelId="{D31EC46E-AA89-4EFC-98AB-0A05A70B0898}" srcId="{1AA55B38-FA95-4D09-A7F5-C836376A53AA}" destId="{67D6D001-998E-4DDB-99C2-3E2F3FB01B6E}" srcOrd="5" destOrd="0" parTransId="{EDF1EA5C-90B0-4C47-BB19-81436BFD254E}" sibTransId="{A9B5C1F3-555F-4560-9BAD-9C2CC4EE1F4D}"/>
    <dgm:cxn modelId="{CEE51D60-1A12-46A2-BFDB-C0F6B6DC7764}" type="presParOf" srcId="{18659908-95AF-414C-9706-FCF157AE0428}" destId="{0AF4CD5A-0206-4320-AE53-D9E05B40FA04}" srcOrd="0" destOrd="0" presId="urn:microsoft.com/office/officeart/2008/layout/VerticalCurvedList"/>
    <dgm:cxn modelId="{3DE1F669-9DE4-47C3-A951-CA9F6D9B9B16}" type="presParOf" srcId="{0AF4CD5A-0206-4320-AE53-D9E05B40FA04}" destId="{6A0A106F-631C-4C49-ABD1-13EBE023A4A8}" srcOrd="0" destOrd="0" presId="urn:microsoft.com/office/officeart/2008/layout/VerticalCurvedList"/>
    <dgm:cxn modelId="{A7E25328-66EA-46DF-ACAB-4446F843CBFA}" type="presParOf" srcId="{6A0A106F-631C-4C49-ABD1-13EBE023A4A8}" destId="{EAFB14EE-705E-4E6D-93F7-39417528F6D4}" srcOrd="0" destOrd="0" presId="urn:microsoft.com/office/officeart/2008/layout/VerticalCurvedList"/>
    <dgm:cxn modelId="{0E287F86-7B59-400A-BD11-E1DD9E7F9E81}" type="presParOf" srcId="{6A0A106F-631C-4C49-ABD1-13EBE023A4A8}" destId="{179A88FE-0EFA-4256-88F8-56D1883BE875}" srcOrd="1" destOrd="0" presId="urn:microsoft.com/office/officeart/2008/layout/VerticalCurvedList"/>
    <dgm:cxn modelId="{443BDF35-F63E-4F70-AD8F-00FDF8F772FB}" type="presParOf" srcId="{6A0A106F-631C-4C49-ABD1-13EBE023A4A8}" destId="{D13B3639-DF20-4DD4-8841-70306FB2647C}" srcOrd="2" destOrd="0" presId="urn:microsoft.com/office/officeart/2008/layout/VerticalCurvedList"/>
    <dgm:cxn modelId="{404AB282-7114-4DDB-BD76-B5735461A4DE}" type="presParOf" srcId="{6A0A106F-631C-4C49-ABD1-13EBE023A4A8}" destId="{A71361EF-3802-477D-A732-BA0D2FF0304E}" srcOrd="3" destOrd="0" presId="urn:microsoft.com/office/officeart/2008/layout/VerticalCurvedList"/>
    <dgm:cxn modelId="{3D0908F2-B8AF-4E5D-ACF3-1505C58BAF18}" type="presParOf" srcId="{0AF4CD5A-0206-4320-AE53-D9E05B40FA04}" destId="{BC405E37-2B89-4678-BEB5-7E71C0F966BA}" srcOrd="1" destOrd="0" presId="urn:microsoft.com/office/officeart/2008/layout/VerticalCurvedList"/>
    <dgm:cxn modelId="{4BA6313D-93BD-4552-86C1-F86E57CB9794}" type="presParOf" srcId="{0AF4CD5A-0206-4320-AE53-D9E05B40FA04}" destId="{5E947871-696C-444D-97A0-7B99461F1433}" srcOrd="2" destOrd="0" presId="urn:microsoft.com/office/officeart/2008/layout/VerticalCurvedList"/>
    <dgm:cxn modelId="{2C1B2CBB-FEE2-4031-88C2-0C8DFF39086D}" type="presParOf" srcId="{5E947871-696C-444D-97A0-7B99461F1433}" destId="{EA33178A-CF52-4D84-BC32-E6640991CF3B}" srcOrd="0" destOrd="0" presId="urn:microsoft.com/office/officeart/2008/layout/VerticalCurvedList"/>
    <dgm:cxn modelId="{5C316192-A4DA-4D96-9479-E23871636810}" type="presParOf" srcId="{0AF4CD5A-0206-4320-AE53-D9E05B40FA04}" destId="{126A42F0-45D4-4404-90AA-12E333BDCC71}" srcOrd="3" destOrd="0" presId="urn:microsoft.com/office/officeart/2008/layout/VerticalCurvedList"/>
    <dgm:cxn modelId="{4FECB609-55C8-42EC-9F47-CFDA7CE8CE28}" type="presParOf" srcId="{0AF4CD5A-0206-4320-AE53-D9E05B40FA04}" destId="{E4B602C3-1E9C-44F1-8B00-225C5F53479D}" srcOrd="4" destOrd="0" presId="urn:microsoft.com/office/officeart/2008/layout/VerticalCurvedList"/>
    <dgm:cxn modelId="{D62769F6-6997-4CD1-84B4-2977276CDBA2}" type="presParOf" srcId="{E4B602C3-1E9C-44F1-8B00-225C5F53479D}" destId="{0C56669A-FE3F-4B1F-8614-F81F8EB6754E}" srcOrd="0" destOrd="0" presId="urn:microsoft.com/office/officeart/2008/layout/VerticalCurvedList"/>
    <dgm:cxn modelId="{D0090416-ECF8-4653-9307-8A2F388A6192}" type="presParOf" srcId="{0AF4CD5A-0206-4320-AE53-D9E05B40FA04}" destId="{10337552-6C0E-4138-B255-6F844B7F6E61}" srcOrd="5" destOrd="0" presId="urn:microsoft.com/office/officeart/2008/layout/VerticalCurvedList"/>
    <dgm:cxn modelId="{9F6B1D86-B68F-4848-8084-6868C569B039}" type="presParOf" srcId="{0AF4CD5A-0206-4320-AE53-D9E05B40FA04}" destId="{2D37E646-03B9-4AAF-A11D-203512BDFDD3}" srcOrd="6" destOrd="0" presId="urn:microsoft.com/office/officeart/2008/layout/VerticalCurvedList"/>
    <dgm:cxn modelId="{477D6737-58FD-498F-92A4-4DCF0BAB09DC}" type="presParOf" srcId="{2D37E646-03B9-4AAF-A11D-203512BDFDD3}" destId="{EC7F6B68-5FF6-4A8E-B16F-CF7E53364123}" srcOrd="0" destOrd="0" presId="urn:microsoft.com/office/officeart/2008/layout/VerticalCurvedList"/>
    <dgm:cxn modelId="{EDADE252-8979-441D-A192-6FBE1A0C2E4C}" type="presParOf" srcId="{0AF4CD5A-0206-4320-AE53-D9E05B40FA04}" destId="{AFD05502-88FE-4FE9-A665-EC8DB28F664A}" srcOrd="7" destOrd="0" presId="urn:microsoft.com/office/officeart/2008/layout/VerticalCurvedList"/>
    <dgm:cxn modelId="{0518D0CE-4E15-4A9B-8F50-8BAAE148E0BD}" type="presParOf" srcId="{0AF4CD5A-0206-4320-AE53-D9E05B40FA04}" destId="{DE1DFD91-080B-412F-8B51-A75BBA259757}" srcOrd="8" destOrd="0" presId="urn:microsoft.com/office/officeart/2008/layout/VerticalCurvedList"/>
    <dgm:cxn modelId="{4BFFB26A-4C21-445B-91D0-1FD370EA0CD9}" type="presParOf" srcId="{DE1DFD91-080B-412F-8B51-A75BBA259757}" destId="{4D95B10F-E4D9-4E65-82C3-95B7DB04B5C3}" srcOrd="0" destOrd="0" presId="urn:microsoft.com/office/officeart/2008/layout/VerticalCurvedList"/>
    <dgm:cxn modelId="{3D7B19CA-086D-4832-A141-D2001E0BC30C}" type="presParOf" srcId="{0AF4CD5A-0206-4320-AE53-D9E05B40FA04}" destId="{B06FC057-9952-47C3-B711-18BF2DDE482B}" srcOrd="9" destOrd="0" presId="urn:microsoft.com/office/officeart/2008/layout/VerticalCurvedList"/>
    <dgm:cxn modelId="{BE1A4B63-5B22-4A50-97C3-1CDA0C5631E2}" type="presParOf" srcId="{0AF4CD5A-0206-4320-AE53-D9E05B40FA04}" destId="{A4122D9F-88C6-4AD9-BFA9-7B8CAEDE0CC8}" srcOrd="10" destOrd="0" presId="urn:microsoft.com/office/officeart/2008/layout/VerticalCurvedList"/>
    <dgm:cxn modelId="{0065CF53-AA2D-4391-A464-9078A6A1E3F8}" type="presParOf" srcId="{A4122D9F-88C6-4AD9-BFA9-7B8CAEDE0CC8}" destId="{A138F067-E9CF-418D-BA91-CC88985D7806}" srcOrd="0" destOrd="0" presId="urn:microsoft.com/office/officeart/2008/layout/VerticalCurvedList"/>
    <dgm:cxn modelId="{2E8D33C4-A8F7-4FC8-9704-271F174CF5BF}" type="presParOf" srcId="{0AF4CD5A-0206-4320-AE53-D9E05B40FA04}" destId="{A2A5CD96-C990-4F19-8B2C-5DA17E5D3A46}" srcOrd="11" destOrd="0" presId="urn:microsoft.com/office/officeart/2008/layout/VerticalCurvedList"/>
    <dgm:cxn modelId="{0F2C9DBE-41BF-4969-8375-1D88D0844279}" type="presParOf" srcId="{0AF4CD5A-0206-4320-AE53-D9E05B40FA04}" destId="{BC54B082-7532-4073-837F-D0EDA01639E9}" srcOrd="12" destOrd="0" presId="urn:microsoft.com/office/officeart/2008/layout/VerticalCurvedList"/>
    <dgm:cxn modelId="{C37142B2-5106-4272-9E37-1A1880F400FF}" type="presParOf" srcId="{BC54B082-7532-4073-837F-D0EDA01639E9}" destId="{02CEEE74-0E92-4C9C-BEDF-78E92ED1C9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E7806-495C-4B95-B9BF-EF0DC4DCD77B}">
      <dsp:nvSpPr>
        <dsp:cNvPr id="0" name=""/>
        <dsp:cNvSpPr/>
      </dsp:nvSpPr>
      <dsp:spPr>
        <a:xfrm rot="5400000">
          <a:off x="4651363" y="-1814177"/>
          <a:ext cx="95684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Licensed Mechanical and Electrical Contractor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Nearly 100 Industry Professionals on Staff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Offices in Sacramento, Fresno and San Diego</a:t>
          </a:r>
          <a:endParaRPr lang="en-US" sz="1600" kern="1200" dirty="0"/>
        </a:p>
      </dsp:txBody>
      <dsp:txXfrm rot="-5400000">
        <a:off x="2715768" y="168127"/>
        <a:ext cx="4781323" cy="863423"/>
      </dsp:txXfrm>
    </dsp:sp>
    <dsp:sp modelId="{86680730-57CE-4C06-BFEE-D253D639EB67}">
      <dsp:nvSpPr>
        <dsp:cNvPr id="0" name=""/>
        <dsp:cNvSpPr/>
      </dsp:nvSpPr>
      <dsp:spPr>
        <a:xfrm>
          <a:off x="0" y="1812"/>
          <a:ext cx="2715768" cy="1196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Serving California Since 1968</a:t>
          </a:r>
          <a:endParaRPr lang="en-US" sz="2500" kern="1200" dirty="0"/>
        </a:p>
      </dsp:txBody>
      <dsp:txXfrm>
        <a:off x="58386" y="60198"/>
        <a:ext cx="2598996" cy="1079280"/>
      </dsp:txXfrm>
    </dsp:sp>
    <dsp:sp modelId="{E92BD45D-B238-4D7A-BDBF-30AAB4D846BE}">
      <dsp:nvSpPr>
        <dsp:cNvPr id="0" name=""/>
        <dsp:cNvSpPr/>
      </dsp:nvSpPr>
      <dsp:spPr>
        <a:xfrm rot="5400000">
          <a:off x="4651363" y="-558322"/>
          <a:ext cx="95684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Advanced Mechanical Equipment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 and Lighting Controls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Energy Management, Monitoring and Reporting </a:t>
          </a:r>
          <a:endParaRPr lang="en-US" sz="1600" kern="1200" dirty="0"/>
        </a:p>
      </dsp:txBody>
      <dsp:txXfrm rot="-5400000">
        <a:off x="2715768" y="1423982"/>
        <a:ext cx="4781323" cy="863423"/>
      </dsp:txXfrm>
    </dsp:sp>
    <dsp:sp modelId="{D28E5E33-6ACA-4611-B185-1375761FE214}">
      <dsp:nvSpPr>
        <dsp:cNvPr id="0" name=""/>
        <dsp:cNvSpPr/>
      </dsp:nvSpPr>
      <dsp:spPr>
        <a:xfrm>
          <a:off x="0" y="1257667"/>
          <a:ext cx="2715768" cy="119605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Leading Energy Solutions Provider</a:t>
          </a:r>
          <a:endParaRPr lang="en-US" sz="2500" kern="1200" dirty="0"/>
        </a:p>
      </dsp:txBody>
      <dsp:txXfrm>
        <a:off x="58386" y="1316053"/>
        <a:ext cx="2598996" cy="1079280"/>
      </dsp:txXfrm>
    </dsp:sp>
    <dsp:sp modelId="{83343FC6-FF03-445D-9E19-28F99EEB7955}">
      <dsp:nvSpPr>
        <dsp:cNvPr id="0" name=""/>
        <dsp:cNvSpPr/>
      </dsp:nvSpPr>
      <dsp:spPr>
        <a:xfrm rot="5400000">
          <a:off x="4651363" y="697532"/>
          <a:ext cx="95684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Design, Engineering, Development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Management, Installation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 and Support</a:t>
          </a:r>
          <a:endParaRPr lang="en-US" sz="1600" kern="1200" dirty="0"/>
        </a:p>
      </dsp:txBody>
      <dsp:txXfrm rot="-5400000">
        <a:off x="2715768" y="2679837"/>
        <a:ext cx="4781323" cy="863423"/>
      </dsp:txXfrm>
    </dsp:sp>
    <dsp:sp modelId="{4AA7A524-FACE-4414-A495-FC7666C351E0}">
      <dsp:nvSpPr>
        <dsp:cNvPr id="0" name=""/>
        <dsp:cNvSpPr/>
      </dsp:nvSpPr>
      <dsp:spPr>
        <a:xfrm>
          <a:off x="0" y="2513522"/>
          <a:ext cx="2715768" cy="119605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Turnkey Solutions</a:t>
          </a:r>
          <a:endParaRPr lang="en-US" sz="2500" kern="1200" dirty="0"/>
        </a:p>
      </dsp:txBody>
      <dsp:txXfrm>
        <a:off x="58386" y="2571908"/>
        <a:ext cx="2598996" cy="107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04EC-BA25-4F19-AB38-4A5270A5395E}">
      <dsp:nvSpPr>
        <dsp:cNvPr id="0" name=""/>
        <dsp:cNvSpPr/>
      </dsp:nvSpPr>
      <dsp:spPr>
        <a:xfrm>
          <a:off x="2285995" y="1828799"/>
          <a:ext cx="1981208" cy="1999358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L&amp;H Airco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PLR Solution</a:t>
          </a:r>
          <a:endParaRPr lang="en-US" sz="3100" kern="1200" dirty="0"/>
        </a:p>
      </dsp:txBody>
      <dsp:txXfrm>
        <a:off x="2382710" y="1925514"/>
        <a:ext cx="1787778" cy="1805928"/>
      </dsp:txXfrm>
    </dsp:sp>
    <dsp:sp modelId="{7C2038EB-920B-4774-915F-B25DA9DF6331}">
      <dsp:nvSpPr>
        <dsp:cNvPr id="0" name=""/>
        <dsp:cNvSpPr/>
      </dsp:nvSpPr>
      <dsp:spPr>
        <a:xfrm rot="16200000">
          <a:off x="2947901" y="1500101"/>
          <a:ext cx="657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3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C9FED-0DEA-49C3-82A9-FAA857FD826D}">
      <dsp:nvSpPr>
        <dsp:cNvPr id="0" name=""/>
        <dsp:cNvSpPr/>
      </dsp:nvSpPr>
      <dsp:spPr>
        <a:xfrm>
          <a:off x="2814561" y="247325"/>
          <a:ext cx="924077" cy="92407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Control</a:t>
          </a:r>
          <a:endParaRPr lang="en-US" sz="1900" kern="1200" dirty="0"/>
        </a:p>
      </dsp:txBody>
      <dsp:txXfrm>
        <a:off x="2859671" y="292435"/>
        <a:ext cx="833857" cy="833857"/>
      </dsp:txXfrm>
    </dsp:sp>
    <dsp:sp modelId="{F5BEEF6F-B8F9-4C25-BA00-5682CCF5B485}">
      <dsp:nvSpPr>
        <dsp:cNvPr id="0" name=""/>
        <dsp:cNvSpPr/>
      </dsp:nvSpPr>
      <dsp:spPr>
        <a:xfrm rot="1800000">
          <a:off x="4237612" y="3510840"/>
          <a:ext cx="4417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3006B-44D5-4637-A2BC-3A0EDC3B8039}">
      <dsp:nvSpPr>
        <dsp:cNvPr id="0" name=""/>
        <dsp:cNvSpPr/>
      </dsp:nvSpPr>
      <dsp:spPr>
        <a:xfrm>
          <a:off x="4649767" y="3425996"/>
          <a:ext cx="924077" cy="92407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Lighting</a:t>
          </a:r>
          <a:endParaRPr lang="en-US" sz="1800" kern="1200" dirty="0"/>
        </a:p>
      </dsp:txBody>
      <dsp:txXfrm>
        <a:off x="4694877" y="3471106"/>
        <a:ext cx="833857" cy="833857"/>
      </dsp:txXfrm>
    </dsp:sp>
    <dsp:sp modelId="{DDF295F7-7ABE-4CEC-9F8E-2B4E542DCA04}">
      <dsp:nvSpPr>
        <dsp:cNvPr id="0" name=""/>
        <dsp:cNvSpPr/>
      </dsp:nvSpPr>
      <dsp:spPr>
        <a:xfrm rot="9000000">
          <a:off x="1873840" y="3510840"/>
          <a:ext cx="4417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9E99-9255-4FCD-ADB8-CB6ED9A7A06E}">
      <dsp:nvSpPr>
        <dsp:cNvPr id="0" name=""/>
        <dsp:cNvSpPr/>
      </dsp:nvSpPr>
      <dsp:spPr>
        <a:xfrm>
          <a:off x="979354" y="3425996"/>
          <a:ext cx="924077" cy="92407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HVAC</a:t>
          </a:r>
          <a:endParaRPr lang="en-US" sz="2400" kern="1200" dirty="0"/>
        </a:p>
      </dsp:txBody>
      <dsp:txXfrm>
        <a:off x="1024464" y="3471106"/>
        <a:ext cx="833857" cy="83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A88FE-0EFA-4256-88F8-56D1883BE875}">
      <dsp:nvSpPr>
        <dsp:cNvPr id="0" name=""/>
        <dsp:cNvSpPr/>
      </dsp:nvSpPr>
      <dsp:spPr>
        <a:xfrm>
          <a:off x="-4927423" y="-755046"/>
          <a:ext cx="5868500" cy="5868500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5E37-2B89-4678-BEB5-7E71C0F966BA}">
      <dsp:nvSpPr>
        <dsp:cNvPr id="0" name=""/>
        <dsp:cNvSpPr/>
      </dsp:nvSpPr>
      <dsp:spPr>
        <a:xfrm>
          <a:off x="351161" y="229513"/>
          <a:ext cx="4130228" cy="4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Application Engineering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1161" y="229513"/>
        <a:ext cx="4130228" cy="458853"/>
      </dsp:txXfrm>
    </dsp:sp>
    <dsp:sp modelId="{EA33178A-CF52-4D84-BC32-E6640991CF3B}">
      <dsp:nvSpPr>
        <dsp:cNvPr id="0" name=""/>
        <dsp:cNvSpPr/>
      </dsp:nvSpPr>
      <dsp:spPr>
        <a:xfrm>
          <a:off x="64378" y="172157"/>
          <a:ext cx="573566" cy="573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1000" r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A42F0-45D4-4404-90AA-12E333BDCC71}">
      <dsp:nvSpPr>
        <dsp:cNvPr id="0" name=""/>
        <dsp:cNvSpPr/>
      </dsp:nvSpPr>
      <dsp:spPr>
        <a:xfrm>
          <a:off x="728599" y="917706"/>
          <a:ext cx="3752789" cy="45885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Project Management</a:t>
          </a:r>
        </a:p>
      </dsp:txBody>
      <dsp:txXfrm>
        <a:off x="728599" y="917706"/>
        <a:ext cx="3752789" cy="458853"/>
      </dsp:txXfrm>
    </dsp:sp>
    <dsp:sp modelId="{0C56669A-FE3F-4B1F-8614-F81F8EB6754E}">
      <dsp:nvSpPr>
        <dsp:cNvPr id="0" name=""/>
        <dsp:cNvSpPr/>
      </dsp:nvSpPr>
      <dsp:spPr>
        <a:xfrm>
          <a:off x="441816" y="860349"/>
          <a:ext cx="573566" cy="5735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1000" r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7552-6C0E-4138-B255-6F844B7F6E61}">
      <dsp:nvSpPr>
        <dsp:cNvPr id="0" name=""/>
        <dsp:cNvSpPr/>
      </dsp:nvSpPr>
      <dsp:spPr>
        <a:xfrm>
          <a:off x="901192" y="1605899"/>
          <a:ext cx="3580197" cy="4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Installation</a:t>
          </a:r>
        </a:p>
      </dsp:txBody>
      <dsp:txXfrm>
        <a:off x="901192" y="1605899"/>
        <a:ext cx="3580197" cy="458853"/>
      </dsp:txXfrm>
    </dsp:sp>
    <dsp:sp modelId="{EC7F6B68-5FF6-4A8E-B16F-CF7E53364123}">
      <dsp:nvSpPr>
        <dsp:cNvPr id="0" name=""/>
        <dsp:cNvSpPr/>
      </dsp:nvSpPr>
      <dsp:spPr>
        <a:xfrm>
          <a:off x="614409" y="1548542"/>
          <a:ext cx="573566" cy="5735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1000" r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05502-88FE-4FE9-A665-EC8DB28F664A}">
      <dsp:nvSpPr>
        <dsp:cNvPr id="0" name=""/>
        <dsp:cNvSpPr/>
      </dsp:nvSpPr>
      <dsp:spPr>
        <a:xfrm>
          <a:off x="901192" y="2293655"/>
          <a:ext cx="3580197" cy="45885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Software Development</a:t>
          </a:r>
        </a:p>
      </dsp:txBody>
      <dsp:txXfrm>
        <a:off x="901192" y="2293655"/>
        <a:ext cx="3580197" cy="458853"/>
      </dsp:txXfrm>
    </dsp:sp>
    <dsp:sp modelId="{4D95B10F-E4D9-4E65-82C3-95B7DB04B5C3}">
      <dsp:nvSpPr>
        <dsp:cNvPr id="0" name=""/>
        <dsp:cNvSpPr/>
      </dsp:nvSpPr>
      <dsp:spPr>
        <a:xfrm>
          <a:off x="614409" y="2236299"/>
          <a:ext cx="573566" cy="57356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-24000" t="-26000" r="-41000" b="-2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FC057-9952-47C3-B711-18BF2DDE482B}">
      <dsp:nvSpPr>
        <dsp:cNvPr id="0" name=""/>
        <dsp:cNvSpPr/>
      </dsp:nvSpPr>
      <dsp:spPr>
        <a:xfrm>
          <a:off x="728599" y="2981848"/>
          <a:ext cx="3752789" cy="458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Commissioning</a:t>
          </a:r>
        </a:p>
      </dsp:txBody>
      <dsp:txXfrm>
        <a:off x="728599" y="2981848"/>
        <a:ext cx="3752789" cy="458853"/>
      </dsp:txXfrm>
    </dsp:sp>
    <dsp:sp modelId="{A138F067-E9CF-418D-BA91-CC88985D7806}">
      <dsp:nvSpPr>
        <dsp:cNvPr id="0" name=""/>
        <dsp:cNvSpPr/>
      </dsp:nvSpPr>
      <dsp:spPr>
        <a:xfrm>
          <a:off x="441816" y="2924491"/>
          <a:ext cx="573566" cy="57356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1000" r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5CD96-C990-4F19-8B2C-5DA17E5D3A46}">
      <dsp:nvSpPr>
        <dsp:cNvPr id="0" name=""/>
        <dsp:cNvSpPr/>
      </dsp:nvSpPr>
      <dsp:spPr>
        <a:xfrm>
          <a:off x="351161" y="3670041"/>
          <a:ext cx="4130228" cy="45885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Service and Support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	</a:t>
          </a:r>
          <a:endParaRPr lang="en-US" sz="2400" kern="1200" dirty="0"/>
        </a:p>
      </dsp:txBody>
      <dsp:txXfrm>
        <a:off x="351161" y="3670041"/>
        <a:ext cx="4130228" cy="458853"/>
      </dsp:txXfrm>
    </dsp:sp>
    <dsp:sp modelId="{02CEEE74-0E92-4C9C-BEDF-78E92ED1C9C1}">
      <dsp:nvSpPr>
        <dsp:cNvPr id="0" name=""/>
        <dsp:cNvSpPr/>
      </dsp:nvSpPr>
      <dsp:spPr>
        <a:xfrm>
          <a:off x="64378" y="3612684"/>
          <a:ext cx="573566" cy="573566"/>
        </a:xfrm>
        <a:prstGeom prst="ellipse">
          <a:avLst/>
        </a:prstGeom>
        <a:blipFill dpi="0" rotWithShape="0">
          <a:blip xmlns:r="http://schemas.openxmlformats.org/officeDocument/2006/relationships" r:embed="rId6"/>
          <a:srcRect/>
          <a:stretch>
            <a:fillRect l="19000" t="7000" r="3000" b="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EF1A4-6175-4024-AA8E-C89BB5E60192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921014-87D6-456A-9DD9-E674D0643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L&amp;H Airco is celebrating our 45</a:t>
            </a:r>
            <a:r>
              <a:rPr lang="en-US" baseline="30000" dirty="0" smtClean="0"/>
              <a:t>th</a:t>
            </a:r>
            <a:r>
              <a:rPr lang="en-US" dirty="0" smtClean="0"/>
              <a:t> year in 2013.</a:t>
            </a:r>
            <a:r>
              <a:rPr lang="en-US" baseline="0" dirty="0" smtClean="0"/>
              <a:t>  With nearly 100 employees</a:t>
            </a:r>
            <a:r>
              <a:rPr lang="en-US" dirty="0" smtClean="0"/>
              <a:t> in three offices</a:t>
            </a:r>
            <a:r>
              <a:rPr lang="en-US" baseline="0" dirty="0" smtClean="0"/>
              <a:t> we serve the energy needs of all building types throughout the state.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21014-87D6-456A-9DD9-E674D06433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4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21014-87D6-456A-9DD9-E674D06433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21014-87D6-456A-9DD9-E674D06433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9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21014-87D6-456A-9DD9-E674D06433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1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1260-5DAC-43C8-88F1-BA16BAFC3D76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BC45-80F4-4C0C-BC49-E1C384BBF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4687-0628-48A8-B975-E1F885055B5A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3900-7F60-4C7B-B671-46500884E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1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2169-46F7-46EC-8D5E-7EA8EE66ED77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CA1E-89A5-4C7B-8B28-8E1A85360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1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FC12-E257-4FA0-8832-D52A480333B8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6516-6BC3-4E7E-AA6F-918562B34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D5CD-75C0-4539-BA4E-900B44171D57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34DC-C6C6-4C64-B40B-D2AD5A6D9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29D5-FEFD-4DEA-AEC6-254AAD83EF64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DBC2-8257-453F-939B-93C5E0AA9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89BB-494F-4481-AC45-0A445C429BF5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2659-89D3-4FB6-A4E2-0EC3AE736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9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3C32-7120-4716-AE69-19CA5FA1A4F6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8485-350C-485F-9930-6E46DB843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3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B774-345C-44FF-9F9F-F4547A6C1960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9760-809E-4F25-AAAA-A3E18F3F8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04FE-738D-45E2-8B13-35EA8495ECD7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E1E5-F386-4EDD-8A95-6DA791AEA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7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F9F9-5E67-4612-8E6F-6CE960116BEA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8DCE-CAF2-4974-ACFE-256517CE7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9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453A8-B215-4AB5-B857-309692762495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75646-BCDB-429A-B294-A93E98B66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Small Commercial Building</a:t>
            </a:r>
            <a:br>
              <a:rPr lang="en-US" b="1" dirty="0" smtClean="0"/>
            </a:br>
            <a:r>
              <a:rPr lang="en-US" b="1" dirty="0" smtClean="0"/>
              <a:t>Energy Retrofit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Intelligent Application of Technologies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 Achieve Permanent Load Reduction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5029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Presented by: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Erik Ahrens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Central California Regional Manager, L&amp;H Airco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Permanent Load Reduction through Control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648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HVAC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Optimum start of equipment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 economizer control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Occupancy Status from Lighting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Custom control sequences to maximize Climate Wizard efficiency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Integration</a:t>
            </a:r>
            <a:endParaRPr lang="en-US" sz="3300" dirty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Directly interface to monitor and control other systems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Meters		Irrigation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00B050"/>
                </a:solidFill>
              </a:rPr>
              <a:t>PV Systems		Fire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Control		Security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00B050"/>
                </a:solidFill>
              </a:rPr>
              <a:t>Emergency Generation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Equipment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Demand Response (</a:t>
            </a:r>
            <a:r>
              <a:rPr lang="en-US" sz="1700" dirty="0" err="1" smtClean="0">
                <a:solidFill>
                  <a:srgbClr val="0070C0"/>
                </a:solidFill>
              </a:rPr>
              <a:t>OpenADR</a:t>
            </a:r>
            <a:r>
              <a:rPr lang="en-US" sz="1700" dirty="0" smtClean="0">
                <a:solidFill>
                  <a:srgbClr val="0070C0"/>
                </a:solidFill>
              </a:rPr>
              <a:t>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685800" cy="10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447800"/>
            <a:ext cx="4267200" cy="4572000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Benefits: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Integrated Functionality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HVAC, Lighting and other systems work </a:t>
            </a:r>
            <a:r>
              <a:rPr lang="en-US" sz="1600" dirty="0">
                <a:solidFill>
                  <a:srgbClr val="00B050"/>
                </a:solidFill>
              </a:rPr>
              <a:t>in concert with each </a:t>
            </a:r>
            <a:r>
              <a:rPr lang="en-US" sz="1600" dirty="0" smtClean="0">
                <a:solidFill>
                  <a:srgbClr val="00B050"/>
                </a:solidFill>
              </a:rPr>
              <a:t>other – saving energy.</a:t>
            </a:r>
            <a:endParaRPr lang="en-US" sz="1600" dirty="0">
              <a:solidFill>
                <a:srgbClr val="00B05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Demand Response commands are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applied to all systems through a single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platform.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Fault </a:t>
            </a:r>
            <a:r>
              <a:rPr lang="en-US" sz="2000" dirty="0" smtClean="0"/>
              <a:t>Detection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Fault conditions on any connected system are immediately detected and reported.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strategies can be implemented to account for failures.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/>
              <a:t>Measurement &amp; Verification</a:t>
            </a:r>
            <a:endParaRPr lang="en-US" sz="2000" dirty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Energy and operational data available for viewing and analysis.</a:t>
            </a:r>
            <a:endParaRPr lang="en-US" sz="1600" dirty="0">
              <a:solidFill>
                <a:srgbClr val="00B05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457200" lvl="1" indent="0">
              <a:buFont typeface="Arial" charset="0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More Benefits of L&amp;H Airco’s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PLR Solution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Intelligent</a:t>
            </a:r>
            <a:endParaRPr lang="en-US" sz="2800" dirty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Robust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processing power and memory to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accomplish                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sophisticated energy conservation control sequences.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Built-in array of powerful energy management features.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Open and Accessible</a:t>
            </a:r>
            <a:endParaRPr lang="en-US" sz="2800" dirty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Industry standard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open-protocol network (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BACnet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–ASHRAE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135) connects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HVAC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lighting, controls and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other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technologies together.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1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Platform-neutral Graphical Interface provides intuitive monitoring and control of all building systems.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Scalable</a:t>
            </a:r>
            <a:endParaRPr lang="en-US" sz="2800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Capable of controlling very large buildings and of connecting a large number of buildings together to form an Enterprise level system.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9858"/>
            <a:ext cx="1724455" cy="12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L&amp;H Airco PLR Solution Summary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aggressive approach to energy savings through the combined power of technology and know-how.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Effective, proven solutions for HVAC and Lighting working together constantly to achieve maximum efficiency at all times.</a:t>
            </a:r>
          </a:p>
          <a:p>
            <a:r>
              <a:rPr lang="en-US" sz="2800" dirty="0" smtClean="0"/>
              <a:t>The people who know how to make it work and how to keep it working in the future.</a:t>
            </a:r>
          </a:p>
          <a:p>
            <a:endParaRPr lang="en-US" dirty="0"/>
          </a:p>
        </p:txBody>
      </p:sp>
      <p:pic>
        <p:nvPicPr>
          <p:cNvPr id="6147" name="Picture 3" descr="C:\Users\erika\AppData\Local\Microsoft\Windows\Temporary Internet Files\Content.IE5\KOPABA1J\MP9004372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1999"/>
            <a:ext cx="1905000" cy="15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955059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 permanent </a:t>
            </a:r>
            <a:r>
              <a:rPr lang="en-US" sz="3200" b="1" dirty="0">
                <a:solidFill>
                  <a:srgbClr val="00B050"/>
                </a:solidFill>
              </a:rPr>
              <a:t>solution to </a:t>
            </a:r>
            <a:r>
              <a:rPr lang="en-US" sz="3200" b="1" dirty="0" smtClean="0">
                <a:solidFill>
                  <a:srgbClr val="00B050"/>
                </a:solidFill>
              </a:rPr>
              <a:t>a permanent </a:t>
            </a:r>
            <a:r>
              <a:rPr lang="en-US" sz="3200" b="1" dirty="0">
                <a:solidFill>
                  <a:srgbClr val="00B050"/>
                </a:solidFill>
              </a:rPr>
              <a:t>problem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THANK YOU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572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L&amp;H Airco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Erik Ahrens, Central California Regional Manager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email: eahrens@lhairco.com   direct: 559-301-9909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410"/>
              </p:ext>
            </p:extLst>
          </p:nvPr>
        </p:nvGraphicFramePr>
        <p:xfrm>
          <a:off x="762000" y="2057400"/>
          <a:ext cx="7543800" cy="37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740275" cy="119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Permanent Load Reduction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81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Demand Response is great but why wait for a peak day event or TOU pricing triggers to limit energy usage?</a:t>
            </a:r>
            <a:br>
              <a:rPr lang="en-US" sz="2400" dirty="0" smtClean="0"/>
            </a:br>
            <a:endParaRPr lang="en-US" sz="1200" dirty="0" smtClean="0"/>
          </a:p>
          <a:p>
            <a:pPr eaLnBrk="1" hangingPunct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if buildings had very little available load to shed because they are already operating at minimum demand levels?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en-US" b="1" i="1" dirty="0" smtClean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erika\AppData\Local\Microsoft\Windows\Temporary Internet Files\Content.IE5\CE0AJOJ9\MP9004371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84" y="5181600"/>
            <a:ext cx="1474043" cy="9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rika\AppData\Local\Microsoft\Windows\Temporary Internet Files\Content.IE5\RW7KHL04\MP9102187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44" y="5181601"/>
            <a:ext cx="1474047" cy="9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erika\AppData\Local\Microsoft\Windows\Temporary Internet Files\Content.IE5\KOPABA1J\MP90043863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21" y="5181601"/>
            <a:ext cx="1480392" cy="9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erika\AppData\Local\Microsoft\Windows\Temporary Internet Files\Content.IE5\RW7KHL04\MP90043725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" y="5181602"/>
            <a:ext cx="1556310" cy="9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erika\AppData\Local\Microsoft\Windows\Temporary Internet Files\Content.IE5\CE0AJOJ9\MP9004065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54" y="5181600"/>
            <a:ext cx="1474628" cy="9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erika\AppData\Local\Microsoft\Windows\Temporary Internet Files\Content.IE5\KOPABA1J\MP9001446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91" y="5181600"/>
            <a:ext cx="1496493" cy="9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144" y="3439297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We are offering a </a:t>
            </a:r>
            <a:r>
              <a:rPr lang="en-US" sz="3200" b="1" dirty="0">
                <a:solidFill>
                  <a:srgbClr val="00B050"/>
                </a:solidFill>
              </a:rPr>
              <a:t>permanent solution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to combat the </a:t>
            </a:r>
            <a:r>
              <a:rPr lang="en-US" sz="3200" b="1" dirty="0">
                <a:solidFill>
                  <a:srgbClr val="C00000"/>
                </a:solidFill>
              </a:rPr>
              <a:t>permanent problem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of generation and transmission in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6319221"/>
              </p:ext>
            </p:extLst>
          </p:nvPr>
        </p:nvGraphicFramePr>
        <p:xfrm>
          <a:off x="1325433" y="1235708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erika\AppData\Local\Microsoft\Windows\Temporary Internet Files\Content.Outlook\WHQIXPZU\ClimateWizar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94" y="4207508"/>
            <a:ext cx="2146506" cy="16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33" y="4207508"/>
            <a:ext cx="210356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73033" y="3445508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HVAC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65395" y="3445508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</a:rPr>
              <a:t>Lighting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 b="5333"/>
          <a:stretch/>
        </p:blipFill>
        <p:spPr>
          <a:xfrm>
            <a:off x="3581400" y="1143000"/>
            <a:ext cx="2103120" cy="15819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627120" y="3810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Controls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marL="0" indent="0"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Permanent Load Reduction Through The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Convergence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of Knowledge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and Technology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Technology Is Important</a:t>
            </a:r>
            <a:br>
              <a:rPr lang="en-US" b="1" dirty="0" smtClean="0"/>
            </a:br>
            <a:r>
              <a:rPr lang="en-US" sz="1000" b="1" dirty="0" smtClean="0"/>
              <a:t> </a:t>
            </a:r>
            <a:endParaRPr lang="en-US" sz="3600" b="1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We love technology - but we aren’t tied to any single one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Multiple great technologies are needed for maximum results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        We have several of the best in HVAC, Lighting &amp; Control </a:t>
            </a:r>
          </a:p>
          <a:p>
            <a:pPr marL="0" indent="0" eaLnBrk="1" hangingPunct="1">
              <a:buNone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 descr="C:\Users\erika\AppData\Local\Microsoft\Windows\Temporary Internet Files\Content.IE5\CE0AJOJ9\MP9002895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514600" cy="16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 rtlCol="0">
            <a:noAutofit/>
          </a:bodyPr>
          <a:lstStyle/>
          <a:p>
            <a:pPr marL="0" indent="0" eaLnBrk="1" hangingPunct="1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Permanent Load Reduction Through The Convergence of Knowledge and Technology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3434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/>
              <a:t>Applying Technology Properly Is More Important</a:t>
            </a:r>
          </a:p>
          <a:p>
            <a:pPr marL="400050" lvl="1" indent="0" eaLnBrk="1" hangingPunct="1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 maximize the individual power of each technology by 	 integrating them into a single unified and installed solution.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2" indent="0" eaLnBrk="1" hangingPunct="1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7261209"/>
              </p:ext>
            </p:extLst>
          </p:nvPr>
        </p:nvGraphicFramePr>
        <p:xfrm>
          <a:off x="4343400" y="1752600"/>
          <a:ext cx="4541226" cy="435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6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ka\Documents\Climate Wizard\SEE_ClimateWizard_BrandID_300dpi_CMYK_Registe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4711"/>
            <a:ext cx="1828800" cy="7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erika\Documents\Climate Wizard\Climate Wizard 15kW Perspective view_logo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45" y="0"/>
            <a:ext cx="206833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114800" cy="2205139"/>
          </a:xfrm>
        </p:spPr>
        <p:txBody>
          <a:bodyPr rtlCol="0">
            <a:normAutofit fontScale="92500"/>
          </a:bodyPr>
          <a:lstStyle/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How Does It Work?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solidFill>
                  <a:schemeClr val="accent1"/>
                </a:solidFill>
              </a:rPr>
              <a:t>It uses the natural cooling power of evaporation to drastically reduce air temperature.</a:t>
            </a:r>
            <a:r>
              <a:rPr lang="en-US" sz="2600" dirty="0" smtClean="0">
                <a:solidFill>
                  <a:schemeClr val="accent1"/>
                </a:solidFill>
              </a:rPr>
              <a:t/>
            </a:r>
            <a:br>
              <a:rPr lang="en-US" sz="2600" dirty="0" smtClean="0">
                <a:solidFill>
                  <a:schemeClr val="accent1"/>
                </a:solidFill>
              </a:rPr>
            </a:br>
            <a:endParaRPr lang="en-US" sz="800" dirty="0" smtClean="0">
              <a:solidFill>
                <a:schemeClr val="accent1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world patented heat exchanger produces very cold air without added moisture.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173" y="916459"/>
            <a:ext cx="7059827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/>
              <a:t>Indirect Evaporative Air Conditioner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2057400"/>
            <a:ext cx="4267200" cy="407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</a:rPr>
              <a:t>How Is It Different?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accent1"/>
                </a:solidFill>
              </a:rPr>
              <a:t>No compressors or harmful synthetic refrigerants are used to cool the air.</a:t>
            </a:r>
            <a:br>
              <a:rPr lang="en-US" sz="3800" dirty="0" smtClean="0">
                <a:solidFill>
                  <a:schemeClr val="accent1"/>
                </a:solidFill>
              </a:rPr>
            </a:b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water management system conserves consumption and keeps the water distribution system healthy.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800" dirty="0" smtClean="0">
                <a:solidFill>
                  <a:schemeClr val="accent1"/>
                </a:solidFill>
              </a:rPr>
              <a:t>Cooling performance and energy savings improve as the temperature increases - when you need it the most.  </a:t>
            </a:r>
            <a:r>
              <a:rPr lang="en-US" sz="3800" dirty="0">
                <a:solidFill>
                  <a:schemeClr val="accent1"/>
                </a:solidFill>
              </a:rPr>
              <a:t>	</a:t>
            </a:r>
            <a:endParaRPr lang="en-US" sz="3800" dirty="0" smtClean="0">
              <a:solidFill>
                <a:schemeClr val="accent1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Ultra-efficient heat exchanger and system design uses a fraction of power that refrigerated systems consume.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3654"/>
            <a:ext cx="3505201" cy="19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762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Permanent HVAC Load Reduction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rika\Documents\Climate Wizard\Climate Wizard 15kW Perspective view_logo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91763"/>
            <a:ext cx="1676400" cy="13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42329"/>
          </a:xfrm>
        </p:spPr>
        <p:txBody>
          <a:bodyPr rtlCol="0">
            <a:normAutofit fontScale="85000" lnSpcReduction="10000"/>
          </a:bodyPr>
          <a:lstStyle/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Saves up to 80% over refrigerated cooling systems.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6 ton Climate Wizard total power: 1.8kW (60.7 EER)*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6 ton Carrier </a:t>
            </a:r>
            <a:r>
              <a:rPr lang="en-US" sz="2400" dirty="0" err="1" smtClean="0">
                <a:solidFill>
                  <a:srgbClr val="C00000"/>
                </a:solidFill>
              </a:rPr>
              <a:t>Weathermaker</a:t>
            </a:r>
            <a:r>
              <a:rPr lang="en-US" sz="2400" dirty="0" smtClean="0">
                <a:solidFill>
                  <a:srgbClr val="C00000"/>
                </a:solidFill>
              </a:rPr>
              <a:t> total power: 6.4kW (11.0 EER)**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dirty="0" smtClean="0"/>
              <a:t> </a:t>
            </a:r>
            <a:endParaRPr lang="en-US" sz="900" dirty="0"/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Constant electrical load regardless </a:t>
            </a:r>
            <a:r>
              <a:rPr lang="en-US" dirty="0" smtClean="0"/>
              <a:t>of temperature or cooling </a:t>
            </a:r>
            <a:r>
              <a:rPr lang="en-US" dirty="0"/>
              <a:t>output.</a:t>
            </a:r>
          </a:p>
          <a:p>
            <a:pPr marL="85725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for stand-alone cooling, pre-cool economizer air (cold front) or to supplement existing cooling</a:t>
            </a:r>
            <a:br>
              <a:rPr lang="en-US" dirty="0" smtClean="0"/>
            </a:br>
            <a:endParaRPr lang="en-US" sz="1300" dirty="0" smtClean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endParaRPr lang="en-US" sz="15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715000"/>
            <a:ext cx="5562600" cy="457200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 Measured kW by PG&amp;E testing, Average EER measured by WCEC testing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** Published product data by Carrier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 descr="C:\Users\erika\Documents\Climate Wizard\SEE_ClimateWizard_BrandID_300dpi_CMYK_Registe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155"/>
            <a:ext cx="3567112" cy="14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267200" y="262629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Difference Maker in the Industry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2947"/>
            <a:ext cx="71628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Permanent Lighting Load Reduction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4525963"/>
          </a:xfrm>
        </p:spPr>
        <p:txBody>
          <a:bodyPr/>
          <a:lstStyle/>
          <a:p>
            <a:r>
              <a:rPr lang="en-US" sz="2800" dirty="0" smtClean="0"/>
              <a:t>Dimmable Lighting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Fluorescent Dimming Ballasts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Incandescent to Dimming LED </a:t>
            </a:r>
          </a:p>
          <a:p>
            <a:r>
              <a:rPr lang="en-US" sz="2800" dirty="0" smtClean="0"/>
              <a:t>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Daylight Harvesting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Occupancy Control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 Scheduling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Ambient Light Sensing</a:t>
            </a:r>
          </a:p>
          <a:p>
            <a:r>
              <a:rPr lang="en-US" sz="2800" dirty="0" smtClean="0"/>
              <a:t>Implementation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Tuning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to other systems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1524000"/>
            <a:ext cx="4267200" cy="4525963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Benefits: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Maintains constant lighting levels for maximum energy savings, occupant comfort and productivity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Extends the life of ballasts and lamps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Continuously shedding load to meet minimum lighting requirements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Less Lighting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</a:rPr>
              <a:t>Less Heat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Huge Potential for Energy Savings (30 – 70% of Lighting Load)</a:t>
            </a: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457200" lvl="1" indent="0">
              <a:buFont typeface="Arial" charset="0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erika\AppData\Local\Microsoft\Windows\Temporary Internet Files\Content.IE5\CE0AJOJ9\MC900437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" y="228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</TotalTime>
  <Words>578</Words>
  <Application>Microsoft Office PowerPoint</Application>
  <PresentationFormat>On-screen Show (4:3)</PresentationFormat>
  <Paragraphs>135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Small Commercial Building Energy Retrofit Solution</vt:lpstr>
      <vt:lpstr>PowerPoint Presentation</vt:lpstr>
      <vt:lpstr>Permanent Load Reduction</vt:lpstr>
      <vt:lpstr>PowerPoint Presentation</vt:lpstr>
      <vt:lpstr>Permanent Load Reduction Through The Convergence of Knowledge and Technology</vt:lpstr>
      <vt:lpstr>Permanent Load Reduction Through The Convergence of Knowledge and Technology</vt:lpstr>
      <vt:lpstr>Indirect Evaporative Air Conditioner</vt:lpstr>
      <vt:lpstr>* Measured kW by PG&amp;E testing, Average EER measured by WCEC testing ** Published product data by Carrier  </vt:lpstr>
      <vt:lpstr>Permanent Lighting Load Reduction</vt:lpstr>
      <vt:lpstr>Permanent Load Reduction through Control</vt:lpstr>
      <vt:lpstr>More Benefits of L&amp;H Airco’s PLR Solution</vt:lpstr>
      <vt:lpstr>L&amp;H Airco PLR Solution 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Commercial Building Energy Retrofit Program</dc:title>
  <dc:creator>Erik Ahrens</dc:creator>
  <cp:lastModifiedBy>San Diego Gas &amp; Electric</cp:lastModifiedBy>
  <cp:revision>194</cp:revision>
  <dcterms:created xsi:type="dcterms:W3CDTF">2012-11-26T23:24:23Z</dcterms:created>
  <dcterms:modified xsi:type="dcterms:W3CDTF">2012-12-12T18:58:14Z</dcterms:modified>
  <cp:contentStatus/>
</cp:coreProperties>
</file>